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9.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335" r:id="rId4"/>
    <p:sldId id="337" r:id="rId5"/>
    <p:sldId id="338" r:id="rId6"/>
    <p:sldId id="339" r:id="rId7"/>
    <p:sldId id="312" r:id="rId8"/>
    <p:sldId id="313" r:id="rId9"/>
    <p:sldId id="314" r:id="rId10"/>
    <p:sldId id="315" r:id="rId11"/>
    <p:sldId id="318" r:id="rId12"/>
    <p:sldId id="340" r:id="rId13"/>
    <p:sldId id="320" r:id="rId14"/>
    <p:sldId id="321" r:id="rId15"/>
    <p:sldId id="322" r:id="rId16"/>
    <p:sldId id="325" r:id="rId17"/>
    <p:sldId id="326" r:id="rId18"/>
    <p:sldId id="341" r:id="rId19"/>
    <p:sldId id="327" r:id="rId20"/>
    <p:sldId id="329" r:id="rId21"/>
    <p:sldId id="330" r:id="rId22"/>
    <p:sldId id="331" r:id="rId23"/>
    <p:sldId id="332" r:id="rId24"/>
    <p:sldId id="290"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288" r:id="rId41"/>
    <p:sldId id="289" r:id="rId42"/>
    <p:sldId id="287" r:id="rId43"/>
    <p:sldId id="342" r:id="rId44"/>
    <p:sldId id="281" r:id="rId45"/>
    <p:sldId id="344" r:id="rId46"/>
    <p:sldId id="343" r:id="rId47"/>
    <p:sldId id="280" r:id="rId48"/>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2" d="100"/>
          <a:sy n="122" d="100"/>
        </p:scale>
        <p:origin x="-13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ru-RU"/>
        </a:p>
      </dgm:t>
    </dgm:pt>
    <dgm:pt modelId="{F0389CD9-432C-4623-8B69-93B4B98A5249}">
      <dgm:prSet phldrT="[Текст]" custT="1"/>
      <dgm:spPr>
        <a:solidFill>
          <a:srgbClr val="00B050"/>
        </a:solidFill>
      </dgm:spPr>
      <dgm:t>
        <a:bodyPr/>
        <a:lstStyle/>
        <a:p>
          <a:r>
            <a:rPr lang="uk-UA" sz="1800" b="1" dirty="0"/>
            <a:t>2023-2024 навчальний рік</a:t>
          </a:r>
          <a:endParaRPr lang="ru-RU" sz="1800"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13631DCC-B192-4B47-9F65-E4852C68B6A7}">
      <dgm:prSet phldrT="[Текст]" custT="1"/>
      <dgm:spPr/>
      <dgm:t>
        <a:bodyPr/>
        <a:lstStyle/>
        <a:p>
          <a:r>
            <a:rPr lang="uk-UA" sz="1600" b="1" dirty="0"/>
            <a:t>Завершення</a:t>
          </a:r>
        </a:p>
        <a:p>
          <a:r>
            <a:rPr lang="uk-UA" sz="1600" b="1" smtClean="0"/>
            <a:t>28 </a:t>
          </a:r>
          <a:r>
            <a:rPr lang="uk-UA" sz="1600" b="1" dirty="0"/>
            <a:t>червня 2024</a:t>
          </a:r>
          <a:endParaRPr lang="ru-RU" sz="1600" b="1"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custT="1"/>
      <dgm:spPr/>
      <dgm:t>
        <a:bodyPr/>
        <a:lstStyle/>
        <a:p>
          <a:r>
            <a:rPr lang="uk-UA" sz="1600" b="1" dirty="0"/>
            <a:t>Початок </a:t>
          </a:r>
        </a:p>
        <a:p>
          <a:r>
            <a:rPr lang="uk-UA" sz="1600" b="1" dirty="0"/>
            <a:t>1 вересня 2023 </a:t>
          </a:r>
          <a:endParaRPr lang="ru-RU" sz="1600" b="1"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t>
        <a:bodyPr/>
        <a:lstStyle/>
        <a:p>
          <a:endParaRPr lang="ru-RU"/>
        </a:p>
      </dgm:t>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3" custScaleX="252289" custScaleY="68806" custLinFactNeighborX="1778" custLinFactNeighborY="-39012">
        <dgm:presLayoutVars>
          <dgm:chMax val="7"/>
          <dgm:chPref val="7"/>
        </dgm:presLayoutVars>
      </dgm:prSet>
      <dgm:spPr/>
      <dgm:t>
        <a:bodyPr/>
        <a:lstStyle/>
        <a:p>
          <a:endParaRPr lang="ru-RU"/>
        </a:p>
      </dgm:t>
    </dgm:pt>
    <dgm:pt modelId="{D4C0FDC8-2D77-450E-A888-CAE34277B94D}" type="pres">
      <dgm:prSet presAssocID="{CE5CA728-7F0F-49FF-8576-8BD646A063F7}" presName="Name56" presStyleLbl="parChTrans1D2" presStyleIdx="0" presStyleCnt="2"/>
      <dgm:spPr/>
      <dgm:t>
        <a:bodyPr/>
        <a:lstStyle/>
        <a:p>
          <a:endParaRPr lang="ru-RU"/>
        </a:p>
      </dgm:t>
    </dgm:pt>
    <dgm:pt modelId="{098C9FBE-9E38-4418-8E1C-1A28AF00BC0F}" type="pres">
      <dgm:prSet presAssocID="{13631DCC-B192-4B47-9F65-E4852C68B6A7}" presName="text0" presStyleLbl="node1" presStyleIdx="1" presStyleCnt="3" custScaleX="342950" custScaleY="131074" custRadScaleRad="109866" custRadScaleInc="105981">
        <dgm:presLayoutVars>
          <dgm:bulletEnabled val="1"/>
        </dgm:presLayoutVars>
      </dgm:prSet>
      <dgm:spPr/>
      <dgm:t>
        <a:bodyPr/>
        <a:lstStyle/>
        <a:p>
          <a:endParaRPr lang="ru-RU"/>
        </a:p>
      </dgm:t>
    </dgm:pt>
    <dgm:pt modelId="{C379244F-B3E4-4459-B2BB-2E6E4EF60301}" type="pres">
      <dgm:prSet presAssocID="{3EBB96BD-E8D8-4974-A73C-2F460FE50D36}" presName="Name56" presStyleLbl="parChTrans1D2" presStyleIdx="1" presStyleCnt="2"/>
      <dgm:spPr/>
      <dgm:t>
        <a:bodyPr/>
        <a:lstStyle/>
        <a:p>
          <a:endParaRPr lang="ru-RU"/>
        </a:p>
      </dgm:t>
    </dgm:pt>
    <dgm:pt modelId="{3AD623AA-BE28-41D2-ABB4-90E05D1E27E0}" type="pres">
      <dgm:prSet presAssocID="{1FF5A49F-EAC3-4F56-BF0B-7E39C2A1EA2C}" presName="text0" presStyleLbl="node1" presStyleIdx="2" presStyleCnt="3" custScaleX="322379" custScaleY="141083" custRadScaleRad="68795" custRadScaleInc="89955">
        <dgm:presLayoutVars>
          <dgm:bulletEnabled val="1"/>
        </dgm:presLayoutVars>
      </dgm:prSet>
      <dgm:spPr/>
      <dgm:t>
        <a:bodyPr/>
        <a:lstStyle/>
        <a:p>
          <a:endParaRPr lang="ru-RU"/>
        </a:p>
      </dgm:t>
    </dgm:pt>
  </dgm:ptLst>
  <dgm:cxnLst>
    <dgm:cxn modelId="{0B13C51E-A1DF-4512-8997-7BF7FF2A3F8E}" type="presOf" srcId="{CE5CA728-7F0F-49FF-8576-8BD646A063F7}" destId="{D4C0FDC8-2D77-450E-A888-CAE34277B94D}" srcOrd="0" destOrd="0" presId="urn:microsoft.com/office/officeart/2008/layout/RadialCluster"/>
    <dgm:cxn modelId="{8F6460AA-19DE-497F-B3EE-5F0CA75AEC50}" type="presOf" srcId="{13631DCC-B192-4B47-9F65-E4852C68B6A7}" destId="{098C9FBE-9E38-4418-8E1C-1A28AF00BC0F}" srcOrd="0" destOrd="0" presId="urn:microsoft.com/office/officeart/2008/layout/RadialCluster"/>
    <dgm:cxn modelId="{D6AE2C41-A51F-4E8C-93E7-E8D032B07696}" type="presOf" srcId="{3EBB96BD-E8D8-4974-A73C-2F460FE50D36}" destId="{C379244F-B3E4-4459-B2BB-2E6E4EF60301}" srcOrd="0" destOrd="0" presId="urn:microsoft.com/office/officeart/2008/layout/RadialCluster"/>
    <dgm:cxn modelId="{140D088F-79D3-41C0-95C9-BCC114CC72D7}" type="presOf" srcId="{F0389CD9-432C-4623-8B69-93B4B98A5249}" destId="{6107A320-0D3E-4F16-B165-D8CA6403EB22}" srcOrd="0" destOrd="0" presId="urn:microsoft.com/office/officeart/2008/layout/RadialCluster"/>
    <dgm:cxn modelId="{93B0C52B-18A3-4A13-A094-86426CCC0902}" type="presOf" srcId="{0E36D9F9-7C44-4D2F-8726-E5B5467E0BD9}" destId="{361101F7-6E41-465E-A6E6-E30B5E9E6014}" srcOrd="0" destOrd="0" presId="urn:microsoft.com/office/officeart/2008/layout/RadialCluster"/>
    <dgm:cxn modelId="{C1D44192-0D04-4300-A9B6-1F779C8733A7}" srcId="{F0389CD9-432C-4623-8B69-93B4B98A5249}" destId="{1FF5A49F-EAC3-4F56-BF0B-7E39C2A1EA2C}" srcOrd="1" destOrd="0" parTransId="{3EBB96BD-E8D8-4974-A73C-2F460FE50D36}" sibTransId="{84F4803C-B04C-486D-AC4F-E38BB10EC510}"/>
    <dgm:cxn modelId="{CF23F9AA-D59D-48CC-B764-E194A184E905}" srcId="{0E36D9F9-7C44-4D2F-8726-E5B5467E0BD9}" destId="{F0389CD9-432C-4623-8B69-93B4B98A5249}" srcOrd="0" destOrd="0" parTransId="{EBD119A8-E6EF-4537-BE27-93AAC505F4A3}" sibTransId="{5F891789-A563-4370-9528-3C2ED603B643}"/>
    <dgm:cxn modelId="{8E98DBDE-1985-4748-83A5-F45050FE6476}" type="presOf" srcId="{1FF5A49F-EAC3-4F56-BF0B-7E39C2A1EA2C}" destId="{3AD623AA-BE28-41D2-ABB4-90E05D1E27E0}" srcOrd="0" destOrd="0" presId="urn:microsoft.com/office/officeart/2008/layout/RadialCluster"/>
    <dgm:cxn modelId="{A420E8B6-DFEE-43AC-998F-7BBE05F6A077}" srcId="{F0389CD9-432C-4623-8B69-93B4B98A5249}" destId="{13631DCC-B192-4B47-9F65-E4852C68B6A7}" srcOrd="0" destOrd="0" parTransId="{CE5CA728-7F0F-49FF-8576-8BD646A063F7}" sibTransId="{A642BFE1-BCB1-41C3-9FFD-5AD057A687B2}"/>
    <dgm:cxn modelId="{A8C09590-5142-4BE1-986E-9C69E3625839}" type="presParOf" srcId="{361101F7-6E41-465E-A6E6-E30B5E9E6014}" destId="{398AC04A-86DF-4ED6-BEB7-E5A61A0133F3}" srcOrd="0" destOrd="0" presId="urn:microsoft.com/office/officeart/2008/layout/RadialCluster"/>
    <dgm:cxn modelId="{B8192F43-DA2D-4785-AFD3-5720B41D2D47}" type="presParOf" srcId="{398AC04A-86DF-4ED6-BEB7-E5A61A0133F3}" destId="{6107A320-0D3E-4F16-B165-D8CA6403EB22}" srcOrd="0" destOrd="0" presId="urn:microsoft.com/office/officeart/2008/layout/RadialCluster"/>
    <dgm:cxn modelId="{A7F16CF8-B9CD-4C8B-977C-148A99DCB57C}" type="presParOf" srcId="{398AC04A-86DF-4ED6-BEB7-E5A61A0133F3}" destId="{D4C0FDC8-2D77-450E-A888-CAE34277B94D}" srcOrd="1" destOrd="0" presId="urn:microsoft.com/office/officeart/2008/layout/RadialCluster"/>
    <dgm:cxn modelId="{A5EEC496-468C-4860-BE64-4D75A4B9C997}" type="presParOf" srcId="{398AC04A-86DF-4ED6-BEB7-E5A61A0133F3}" destId="{098C9FBE-9E38-4418-8E1C-1A28AF00BC0F}" srcOrd="2" destOrd="0" presId="urn:microsoft.com/office/officeart/2008/layout/RadialCluster"/>
    <dgm:cxn modelId="{06B19B02-33E8-40F0-A0B6-E9882F0E02FC}" type="presParOf" srcId="{398AC04A-86DF-4ED6-BEB7-E5A61A0133F3}" destId="{C379244F-B3E4-4459-B2BB-2E6E4EF60301}" srcOrd="3" destOrd="0" presId="urn:microsoft.com/office/officeart/2008/layout/RadialCluster"/>
    <dgm:cxn modelId="{DDC3215F-9093-4498-816A-25E18EEE4323}" type="presParOf" srcId="{398AC04A-86DF-4ED6-BEB7-E5A61A0133F3}" destId="{3AD623AA-BE28-41D2-ABB4-90E05D1E27E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accent2_5" csCatId="accent2" phldr="1"/>
      <dgm:spPr/>
      <dgm:t>
        <a:bodyPr/>
        <a:lstStyle/>
        <a:p>
          <a:endParaRPr lang="ru-RU"/>
        </a:p>
      </dgm:t>
    </dgm:pt>
    <dgm:pt modelId="{F0389CD9-432C-4623-8B69-93B4B98A5249}">
      <dgm:prSet phldrT="[Текст]"/>
      <dgm:spPr/>
      <dgm:t>
        <a:bodyPr/>
        <a:lstStyle/>
        <a:p>
          <a:r>
            <a:rPr lang="uk-UA" b="1" dirty="0"/>
            <a:t>Форми організації освітнього процесу</a:t>
          </a:r>
          <a:endParaRPr lang="ru-RU"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D37A05D3-5C0D-4B42-839F-0A885D41CE5E}">
      <dgm:prSet phldrT="[Текст]"/>
      <dgm:spPr>
        <a:solidFill>
          <a:srgbClr val="7030A0">
            <a:alpha val="76667"/>
          </a:srgbClr>
        </a:solidFill>
      </dgm:spPr>
      <dgm:t>
        <a:bodyPr/>
        <a:lstStyle/>
        <a:p>
          <a:r>
            <a:rPr lang="uk-UA" dirty="0"/>
            <a:t>очна</a:t>
          </a:r>
          <a:endParaRPr lang="ru-RU" dirty="0"/>
        </a:p>
      </dgm:t>
    </dgm:pt>
    <dgm:pt modelId="{99C3809E-3CCD-46E2-8830-B482CB1AA22C}" type="parTrans" cxnId="{D4BE4C89-D67A-41C8-85EC-4FC45754C47F}">
      <dgm:prSet/>
      <dgm:spPr/>
      <dgm:t>
        <a:bodyPr/>
        <a:lstStyle/>
        <a:p>
          <a:endParaRPr lang="ru-RU"/>
        </a:p>
      </dgm:t>
    </dgm:pt>
    <dgm:pt modelId="{CA91461B-9290-4B70-81CC-6970B63F2FCA}" type="sibTrans" cxnId="{D4BE4C89-D67A-41C8-85EC-4FC45754C47F}">
      <dgm:prSet/>
      <dgm:spPr/>
      <dgm:t>
        <a:bodyPr/>
        <a:lstStyle/>
        <a:p>
          <a:endParaRPr lang="ru-RU"/>
        </a:p>
      </dgm:t>
    </dgm:pt>
    <dgm:pt modelId="{13631DCC-B192-4B47-9F65-E4852C68B6A7}">
      <dgm:prSet phldrT="[Текст]"/>
      <dgm:spPr>
        <a:solidFill>
          <a:srgbClr val="C00000">
            <a:alpha val="63333"/>
          </a:srgbClr>
        </a:solidFill>
      </dgm:spPr>
      <dgm:t>
        <a:bodyPr/>
        <a:lstStyle/>
        <a:p>
          <a:r>
            <a:rPr lang="uk-UA" dirty="0"/>
            <a:t>змішана</a:t>
          </a:r>
          <a:endParaRPr lang="ru-RU"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dgm:spPr>
        <a:solidFill>
          <a:srgbClr val="0083E6">
            <a:alpha val="49804"/>
          </a:srgbClr>
        </a:solidFill>
      </dgm:spPr>
      <dgm:t>
        <a:bodyPr/>
        <a:lstStyle/>
        <a:p>
          <a:r>
            <a:rPr lang="uk-UA" dirty="0"/>
            <a:t>дистанційна</a:t>
          </a:r>
          <a:endParaRPr lang="ru-RU"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t>
        <a:bodyPr/>
        <a:lstStyle/>
        <a:p>
          <a:endParaRPr lang="ru-RU"/>
        </a:p>
      </dgm:t>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4" custScaleX="252289" custScaleY="68806" custLinFactNeighborX="-1383" custLinFactNeighborY="-15301">
        <dgm:presLayoutVars>
          <dgm:chMax val="7"/>
          <dgm:chPref val="7"/>
        </dgm:presLayoutVars>
      </dgm:prSet>
      <dgm:spPr/>
      <dgm:t>
        <a:bodyPr/>
        <a:lstStyle/>
        <a:p>
          <a:endParaRPr lang="ru-RU"/>
        </a:p>
      </dgm:t>
    </dgm:pt>
    <dgm:pt modelId="{0188307E-B5B3-485C-A9A1-8DC7CC32E169}" type="pres">
      <dgm:prSet presAssocID="{99C3809E-3CCD-46E2-8830-B482CB1AA22C}" presName="Name56" presStyleLbl="parChTrans1D2" presStyleIdx="0" presStyleCnt="3"/>
      <dgm:spPr/>
      <dgm:t>
        <a:bodyPr/>
        <a:lstStyle/>
        <a:p>
          <a:endParaRPr lang="ru-RU"/>
        </a:p>
      </dgm:t>
    </dgm:pt>
    <dgm:pt modelId="{96D622F3-9219-4C87-84B1-07B88A9D6B20}" type="pres">
      <dgm:prSet presAssocID="{D37A05D3-5C0D-4B42-839F-0A885D41CE5E}" presName="text0" presStyleLbl="node1" presStyleIdx="1" presStyleCnt="4" custScaleX="256739" custScaleY="68464" custRadScaleRad="104643" custRadScaleInc="-4012">
        <dgm:presLayoutVars>
          <dgm:bulletEnabled val="1"/>
        </dgm:presLayoutVars>
      </dgm:prSet>
      <dgm:spPr/>
      <dgm:t>
        <a:bodyPr/>
        <a:lstStyle/>
        <a:p>
          <a:endParaRPr lang="ru-RU"/>
        </a:p>
      </dgm:t>
    </dgm:pt>
    <dgm:pt modelId="{D4C0FDC8-2D77-450E-A888-CAE34277B94D}" type="pres">
      <dgm:prSet presAssocID="{CE5CA728-7F0F-49FF-8576-8BD646A063F7}" presName="Name56" presStyleLbl="parChTrans1D2" presStyleIdx="1" presStyleCnt="3"/>
      <dgm:spPr/>
      <dgm:t>
        <a:bodyPr/>
        <a:lstStyle/>
        <a:p>
          <a:endParaRPr lang="ru-RU"/>
        </a:p>
      </dgm:t>
    </dgm:pt>
    <dgm:pt modelId="{098C9FBE-9E38-4418-8E1C-1A28AF00BC0F}" type="pres">
      <dgm:prSet presAssocID="{13631DCC-B192-4B47-9F65-E4852C68B6A7}" presName="text0" presStyleLbl="node1" presStyleIdx="2" presStyleCnt="4" custScaleX="256739" custScaleY="68464" custRadScaleRad="92279" custRadScaleInc="-16274">
        <dgm:presLayoutVars>
          <dgm:bulletEnabled val="1"/>
        </dgm:presLayoutVars>
      </dgm:prSet>
      <dgm:spPr/>
      <dgm:t>
        <a:bodyPr/>
        <a:lstStyle/>
        <a:p>
          <a:endParaRPr lang="ru-RU"/>
        </a:p>
      </dgm:t>
    </dgm:pt>
    <dgm:pt modelId="{C379244F-B3E4-4459-B2BB-2E6E4EF60301}" type="pres">
      <dgm:prSet presAssocID="{3EBB96BD-E8D8-4974-A73C-2F460FE50D36}" presName="Name56" presStyleLbl="parChTrans1D2" presStyleIdx="2" presStyleCnt="3"/>
      <dgm:spPr/>
      <dgm:t>
        <a:bodyPr/>
        <a:lstStyle/>
        <a:p>
          <a:endParaRPr lang="ru-RU"/>
        </a:p>
      </dgm:t>
    </dgm:pt>
    <dgm:pt modelId="{3AD623AA-BE28-41D2-ABB4-90E05D1E27E0}" type="pres">
      <dgm:prSet presAssocID="{1FF5A49F-EAC3-4F56-BF0B-7E39C2A1EA2C}" presName="text0" presStyleLbl="node1" presStyleIdx="3" presStyleCnt="4" custScaleX="256739" custScaleY="68464" custRadScaleRad="88750" custRadScaleInc="10801">
        <dgm:presLayoutVars>
          <dgm:bulletEnabled val="1"/>
        </dgm:presLayoutVars>
      </dgm:prSet>
      <dgm:spPr/>
      <dgm:t>
        <a:bodyPr/>
        <a:lstStyle/>
        <a:p>
          <a:endParaRPr lang="ru-RU"/>
        </a:p>
      </dgm:t>
    </dgm:pt>
  </dgm:ptLst>
  <dgm:cxnLst>
    <dgm:cxn modelId="{324E542B-0210-4AE3-804E-DE54C6FED53E}" type="presOf" srcId="{F0389CD9-432C-4623-8B69-93B4B98A5249}" destId="{6107A320-0D3E-4F16-B165-D8CA6403EB22}" srcOrd="0" destOrd="0" presId="urn:microsoft.com/office/officeart/2008/layout/RadialCluster"/>
    <dgm:cxn modelId="{A19C34FF-EDD6-49C2-A762-FCBC124108CC}" type="presOf" srcId="{3EBB96BD-E8D8-4974-A73C-2F460FE50D36}" destId="{C379244F-B3E4-4459-B2BB-2E6E4EF60301}" srcOrd="0" destOrd="0" presId="urn:microsoft.com/office/officeart/2008/layout/RadialCluster"/>
    <dgm:cxn modelId="{EBA8E375-86BA-4D2B-B7D4-2B98EAAF4605}" type="presOf" srcId="{0E36D9F9-7C44-4D2F-8726-E5B5467E0BD9}" destId="{361101F7-6E41-465E-A6E6-E30B5E9E6014}" srcOrd="0" destOrd="0" presId="urn:microsoft.com/office/officeart/2008/layout/RadialCluster"/>
    <dgm:cxn modelId="{CF23F9AA-D59D-48CC-B764-E194A184E905}" srcId="{0E36D9F9-7C44-4D2F-8726-E5B5467E0BD9}" destId="{F0389CD9-432C-4623-8B69-93B4B98A5249}" srcOrd="0" destOrd="0" parTransId="{EBD119A8-E6EF-4537-BE27-93AAC505F4A3}" sibTransId="{5F891789-A563-4370-9528-3C2ED603B643}"/>
    <dgm:cxn modelId="{3B6410C5-FC0D-496B-A31B-5646745DACED}" type="presOf" srcId="{CE5CA728-7F0F-49FF-8576-8BD646A063F7}" destId="{D4C0FDC8-2D77-450E-A888-CAE34277B94D}" srcOrd="0" destOrd="0" presId="urn:microsoft.com/office/officeart/2008/layout/RadialCluster"/>
    <dgm:cxn modelId="{36E48890-C7CD-4F06-B471-FE67D0AF4357}" type="presOf" srcId="{99C3809E-3CCD-46E2-8830-B482CB1AA22C}" destId="{0188307E-B5B3-485C-A9A1-8DC7CC32E169}" srcOrd="0" destOrd="0" presId="urn:microsoft.com/office/officeart/2008/layout/RadialCluster"/>
    <dgm:cxn modelId="{C1D44192-0D04-4300-A9B6-1F779C8733A7}" srcId="{F0389CD9-432C-4623-8B69-93B4B98A5249}" destId="{1FF5A49F-EAC3-4F56-BF0B-7E39C2A1EA2C}" srcOrd="2" destOrd="0" parTransId="{3EBB96BD-E8D8-4974-A73C-2F460FE50D36}" sibTransId="{84F4803C-B04C-486D-AC4F-E38BB10EC510}"/>
    <dgm:cxn modelId="{8DC505FB-EFF0-43A0-AA5B-B9A55F0FB0F5}" type="presOf" srcId="{13631DCC-B192-4B47-9F65-E4852C68B6A7}" destId="{098C9FBE-9E38-4418-8E1C-1A28AF00BC0F}" srcOrd="0" destOrd="0" presId="urn:microsoft.com/office/officeart/2008/layout/RadialCluster"/>
    <dgm:cxn modelId="{FF5458C5-1FB6-4150-87D7-8EACD5A64659}" type="presOf" srcId="{1FF5A49F-EAC3-4F56-BF0B-7E39C2A1EA2C}" destId="{3AD623AA-BE28-41D2-ABB4-90E05D1E27E0}" srcOrd="0" destOrd="0" presId="urn:microsoft.com/office/officeart/2008/layout/RadialCluster"/>
    <dgm:cxn modelId="{D4BE4C89-D67A-41C8-85EC-4FC45754C47F}" srcId="{F0389CD9-432C-4623-8B69-93B4B98A5249}" destId="{D37A05D3-5C0D-4B42-839F-0A885D41CE5E}" srcOrd="0" destOrd="0" parTransId="{99C3809E-3CCD-46E2-8830-B482CB1AA22C}" sibTransId="{CA91461B-9290-4B70-81CC-6970B63F2FCA}"/>
    <dgm:cxn modelId="{A420E8B6-DFEE-43AC-998F-7BBE05F6A077}" srcId="{F0389CD9-432C-4623-8B69-93B4B98A5249}" destId="{13631DCC-B192-4B47-9F65-E4852C68B6A7}" srcOrd="1" destOrd="0" parTransId="{CE5CA728-7F0F-49FF-8576-8BD646A063F7}" sibTransId="{A642BFE1-BCB1-41C3-9FFD-5AD057A687B2}"/>
    <dgm:cxn modelId="{E03BDD11-5ABD-45AE-B4A5-EB3D4F1F6E95}" type="presOf" srcId="{D37A05D3-5C0D-4B42-839F-0A885D41CE5E}" destId="{96D622F3-9219-4C87-84B1-07B88A9D6B20}" srcOrd="0" destOrd="0" presId="urn:microsoft.com/office/officeart/2008/layout/RadialCluster"/>
    <dgm:cxn modelId="{5C9D2B36-A235-4F91-9492-B2243753891D}" type="presParOf" srcId="{361101F7-6E41-465E-A6E6-E30B5E9E6014}" destId="{398AC04A-86DF-4ED6-BEB7-E5A61A0133F3}" srcOrd="0" destOrd="0" presId="urn:microsoft.com/office/officeart/2008/layout/RadialCluster"/>
    <dgm:cxn modelId="{9A01BB0C-F5A1-4884-A15C-A5660D81EE32}" type="presParOf" srcId="{398AC04A-86DF-4ED6-BEB7-E5A61A0133F3}" destId="{6107A320-0D3E-4F16-B165-D8CA6403EB22}" srcOrd="0" destOrd="0" presId="urn:microsoft.com/office/officeart/2008/layout/RadialCluster"/>
    <dgm:cxn modelId="{441C1D24-B5CC-4B73-BAC6-D5D8033EA941}" type="presParOf" srcId="{398AC04A-86DF-4ED6-BEB7-E5A61A0133F3}" destId="{0188307E-B5B3-485C-A9A1-8DC7CC32E169}" srcOrd="1" destOrd="0" presId="urn:microsoft.com/office/officeart/2008/layout/RadialCluster"/>
    <dgm:cxn modelId="{C29ED32B-D17A-4AE7-9431-9FC39FF2CBC9}" type="presParOf" srcId="{398AC04A-86DF-4ED6-BEB7-E5A61A0133F3}" destId="{96D622F3-9219-4C87-84B1-07B88A9D6B20}" srcOrd="2" destOrd="0" presId="urn:microsoft.com/office/officeart/2008/layout/RadialCluster"/>
    <dgm:cxn modelId="{9A51DD61-FDC8-4389-9852-78A77EC1B6F7}" type="presParOf" srcId="{398AC04A-86DF-4ED6-BEB7-E5A61A0133F3}" destId="{D4C0FDC8-2D77-450E-A888-CAE34277B94D}" srcOrd="3" destOrd="0" presId="urn:microsoft.com/office/officeart/2008/layout/RadialCluster"/>
    <dgm:cxn modelId="{EDB30EA5-CDF1-476D-9A2C-5C2CDE7DE0CB}" type="presParOf" srcId="{398AC04A-86DF-4ED6-BEB7-E5A61A0133F3}" destId="{098C9FBE-9E38-4418-8E1C-1A28AF00BC0F}" srcOrd="4" destOrd="0" presId="urn:microsoft.com/office/officeart/2008/layout/RadialCluster"/>
    <dgm:cxn modelId="{6D772460-2D9F-4F6E-AD7B-E189EB5CDACB}" type="presParOf" srcId="{398AC04A-86DF-4ED6-BEB7-E5A61A0133F3}" destId="{C379244F-B3E4-4459-B2BB-2E6E4EF60301}" srcOrd="5" destOrd="0" presId="urn:microsoft.com/office/officeart/2008/layout/RadialCluster"/>
    <dgm:cxn modelId="{5B61796A-2475-4190-A4D5-01953BD76D94}" type="presParOf" srcId="{398AC04A-86DF-4ED6-BEB7-E5A61A0133F3}" destId="{3AD623AA-BE28-41D2-ABB4-90E05D1E27E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A23CC-B9F1-4C4C-94CB-307440E800E4}"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ru-RU"/>
        </a:p>
      </dgm:t>
    </dgm:pt>
    <dgm:pt modelId="{8B3F353F-569B-420D-9FC8-72A7021DB6A1}">
      <dgm:prSet phldrT="[Текст]" custT="1"/>
      <dgm:spPr>
        <a:solidFill>
          <a:srgbClr val="00B050"/>
        </a:solidFill>
      </dgm:spPr>
      <dgm:t>
        <a:bodyPr/>
        <a:lstStyle/>
        <a:p>
          <a:pPr algn="ctr"/>
          <a:r>
            <a:rPr lang="uk-UA" sz="1800" b="1" dirty="0">
              <a:latin typeface="Times New Roman" panose="02020603050405020304" pitchFamily="18" charset="0"/>
              <a:cs typeface="Times New Roman" panose="02020603050405020304" pitchFamily="18" charset="0"/>
            </a:rPr>
            <a:t>Адаптаційний</a:t>
          </a:r>
        </a:p>
        <a:p>
          <a:pPr algn="ctr"/>
          <a:r>
            <a:rPr lang="uk-UA" sz="1800" b="1" dirty="0">
              <a:latin typeface="Times New Roman" panose="02020603050405020304" pitchFamily="18" charset="0"/>
              <a:cs typeface="Times New Roman" panose="02020603050405020304" pitchFamily="18" charset="0"/>
            </a:rPr>
            <a:t>5-6 клас</a:t>
          </a:r>
          <a:endParaRPr lang="ru-RU" sz="1800" b="1" dirty="0">
            <a:latin typeface="Times New Roman" panose="02020603050405020304" pitchFamily="18" charset="0"/>
            <a:cs typeface="Times New Roman" panose="02020603050405020304" pitchFamily="18" charset="0"/>
          </a:endParaRPr>
        </a:p>
      </dgm:t>
    </dgm:pt>
    <dgm:pt modelId="{C05BB00D-D400-4F6A-9637-C3BFECCB5740}" type="parTrans" cxnId="{6A65D266-655B-4310-82DA-8EE15F3F419B}">
      <dgm:prSet/>
      <dgm:spPr/>
      <dgm:t>
        <a:bodyPr/>
        <a:lstStyle/>
        <a:p>
          <a:pPr algn="ctr"/>
          <a:endParaRPr lang="ru-RU"/>
        </a:p>
      </dgm:t>
    </dgm:pt>
    <dgm:pt modelId="{FBA5462E-F30B-4B02-81E4-9DDDC6ACCFDC}" type="sibTrans" cxnId="{6A65D266-655B-4310-82DA-8EE15F3F419B}">
      <dgm:prSet/>
      <dgm:spPr/>
      <dgm:t>
        <a:bodyPr/>
        <a:lstStyle/>
        <a:p>
          <a:pPr algn="ctr"/>
          <a:endParaRPr lang="ru-RU"/>
        </a:p>
      </dgm:t>
    </dgm:pt>
    <dgm:pt modelId="{E4021D08-DFD1-499B-B1F0-AEBD7120203F}">
      <dgm:prSet phldrT="[Текст]" custT="1"/>
      <dgm:spPr/>
      <dgm:t>
        <a:bodyPr/>
        <a:lstStyle/>
        <a:p>
          <a:pPr algn="ctr"/>
          <a:r>
            <a:rPr lang="uk-UA" sz="1800" b="1" dirty="0">
              <a:latin typeface="Times New Roman" panose="02020603050405020304" pitchFamily="18" charset="0"/>
              <a:cs typeface="Times New Roman" panose="02020603050405020304" pitchFamily="18" charset="0"/>
            </a:rPr>
            <a:t>Базового предметного навчання</a:t>
          </a:r>
        </a:p>
        <a:p>
          <a:pPr algn="ctr"/>
          <a:r>
            <a:rPr lang="uk-UA" sz="1800" b="1" dirty="0">
              <a:latin typeface="Times New Roman" panose="02020603050405020304" pitchFamily="18" charset="0"/>
              <a:cs typeface="Times New Roman" panose="02020603050405020304" pitchFamily="18" charset="0"/>
            </a:rPr>
            <a:t>7-9 клас</a:t>
          </a:r>
          <a:endParaRPr lang="ru-RU" sz="1800" b="1" dirty="0">
            <a:latin typeface="Times New Roman" panose="02020603050405020304" pitchFamily="18" charset="0"/>
            <a:cs typeface="Times New Roman" panose="02020603050405020304" pitchFamily="18" charset="0"/>
          </a:endParaRPr>
        </a:p>
      </dgm:t>
    </dgm:pt>
    <dgm:pt modelId="{EF7E9A43-89B5-4639-A128-4FC5BB27DCC2}" type="parTrans" cxnId="{1881FA12-0210-4722-9CDE-655DD8C05C00}">
      <dgm:prSet/>
      <dgm:spPr/>
      <dgm:t>
        <a:bodyPr/>
        <a:lstStyle/>
        <a:p>
          <a:pPr algn="ctr"/>
          <a:endParaRPr lang="ru-RU"/>
        </a:p>
      </dgm:t>
    </dgm:pt>
    <dgm:pt modelId="{DA19C7D3-D11B-4039-AAC7-B0D4C580F96E}" type="sibTrans" cxnId="{1881FA12-0210-4722-9CDE-655DD8C05C00}">
      <dgm:prSet/>
      <dgm:spPr/>
      <dgm:t>
        <a:bodyPr/>
        <a:lstStyle/>
        <a:p>
          <a:pPr algn="ctr"/>
          <a:endParaRPr lang="ru-RU"/>
        </a:p>
      </dgm:t>
    </dgm:pt>
    <dgm:pt modelId="{2B0FDFF3-365C-4C2D-A6B9-4492F69EB192}" type="pres">
      <dgm:prSet presAssocID="{392A23CC-B9F1-4C4C-94CB-307440E800E4}" presName="diagram" presStyleCnt="0">
        <dgm:presLayoutVars>
          <dgm:dir/>
          <dgm:resizeHandles val="exact"/>
        </dgm:presLayoutVars>
      </dgm:prSet>
      <dgm:spPr/>
      <dgm:t>
        <a:bodyPr/>
        <a:lstStyle/>
        <a:p>
          <a:endParaRPr lang="ru-RU"/>
        </a:p>
      </dgm:t>
    </dgm:pt>
    <dgm:pt modelId="{6C06A45D-4FEB-4AF4-9776-47A0389C497F}" type="pres">
      <dgm:prSet presAssocID="{8B3F353F-569B-420D-9FC8-72A7021DB6A1}" presName="arrow" presStyleLbl="node1" presStyleIdx="0" presStyleCnt="2" custScaleX="95090" custScaleY="91286">
        <dgm:presLayoutVars>
          <dgm:bulletEnabled val="1"/>
        </dgm:presLayoutVars>
      </dgm:prSet>
      <dgm:spPr/>
      <dgm:t>
        <a:bodyPr/>
        <a:lstStyle/>
        <a:p>
          <a:endParaRPr lang="ru-RU"/>
        </a:p>
      </dgm:t>
    </dgm:pt>
    <dgm:pt modelId="{BF99B54C-D7CE-4905-967E-B560332C96AE}" type="pres">
      <dgm:prSet presAssocID="{E4021D08-DFD1-499B-B1F0-AEBD7120203F}" presName="arrow" presStyleLbl="node1" presStyleIdx="1" presStyleCnt="2" custScaleX="95090" custScaleY="91286" custRadScaleRad="74730" custRadScaleInc="-151">
        <dgm:presLayoutVars>
          <dgm:bulletEnabled val="1"/>
        </dgm:presLayoutVars>
      </dgm:prSet>
      <dgm:spPr/>
      <dgm:t>
        <a:bodyPr/>
        <a:lstStyle/>
        <a:p>
          <a:endParaRPr lang="ru-RU"/>
        </a:p>
      </dgm:t>
    </dgm:pt>
  </dgm:ptLst>
  <dgm:cxnLst>
    <dgm:cxn modelId="{E72542D7-7B77-4A23-9374-9160EEC8DEFD}" type="presOf" srcId="{392A23CC-B9F1-4C4C-94CB-307440E800E4}" destId="{2B0FDFF3-365C-4C2D-A6B9-4492F69EB192}" srcOrd="0" destOrd="0" presId="urn:microsoft.com/office/officeart/2005/8/layout/arrow5"/>
    <dgm:cxn modelId="{6A65D266-655B-4310-82DA-8EE15F3F419B}" srcId="{392A23CC-B9F1-4C4C-94CB-307440E800E4}" destId="{8B3F353F-569B-420D-9FC8-72A7021DB6A1}" srcOrd="0" destOrd="0" parTransId="{C05BB00D-D400-4F6A-9637-C3BFECCB5740}" sibTransId="{FBA5462E-F30B-4B02-81E4-9DDDC6ACCFDC}"/>
    <dgm:cxn modelId="{1881FA12-0210-4722-9CDE-655DD8C05C00}" srcId="{392A23CC-B9F1-4C4C-94CB-307440E800E4}" destId="{E4021D08-DFD1-499B-B1F0-AEBD7120203F}" srcOrd="1" destOrd="0" parTransId="{EF7E9A43-89B5-4639-A128-4FC5BB27DCC2}" sibTransId="{DA19C7D3-D11B-4039-AAC7-B0D4C580F96E}"/>
    <dgm:cxn modelId="{F1C0225C-F88C-40EA-8115-38A7E3A66801}" type="presOf" srcId="{8B3F353F-569B-420D-9FC8-72A7021DB6A1}" destId="{6C06A45D-4FEB-4AF4-9776-47A0389C497F}" srcOrd="0" destOrd="0" presId="urn:microsoft.com/office/officeart/2005/8/layout/arrow5"/>
    <dgm:cxn modelId="{FE078CD6-837B-4DE1-9ECC-E973BEF68A11}" type="presOf" srcId="{E4021D08-DFD1-499B-B1F0-AEBD7120203F}" destId="{BF99B54C-D7CE-4905-967E-B560332C96AE}" srcOrd="0" destOrd="0" presId="urn:microsoft.com/office/officeart/2005/8/layout/arrow5"/>
    <dgm:cxn modelId="{C78CB182-6BDF-41AB-B03A-19FF5F948849}" type="presParOf" srcId="{2B0FDFF3-365C-4C2D-A6B9-4492F69EB192}" destId="{6C06A45D-4FEB-4AF4-9776-47A0389C497F}" srcOrd="0" destOrd="0" presId="urn:microsoft.com/office/officeart/2005/8/layout/arrow5"/>
    <dgm:cxn modelId="{B559DE67-FCDA-4024-A327-4581FDEC7334}" type="presParOf" srcId="{2B0FDFF3-365C-4C2D-A6B9-4492F69EB192}" destId="{BF99B54C-D7CE-4905-967E-B560332C96A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4D0FC-490B-4AF9-AF10-4328FC6501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C62523D-798B-4604-AF5C-FA549252BBA8}">
      <dgm:prSet phldrT="[Текст]"/>
      <dgm:spPr>
        <a:solidFill>
          <a:srgbClr val="00B050"/>
        </a:solidFill>
      </dgm:spPr>
      <dgm:t>
        <a:bodyPr/>
        <a:lstStyle/>
        <a:p>
          <a:r>
            <a:rPr lang="uk-UA" noProof="0" dirty="0"/>
            <a:t>Визначення кількості годин на певну </a:t>
          </a:r>
          <a:r>
            <a:rPr lang="ru-RU" dirty="0"/>
            <a:t>тему</a:t>
          </a:r>
        </a:p>
      </dgm:t>
    </dgm:pt>
    <dgm:pt modelId="{F6831919-A33F-4964-A627-1FC730D5632A}" type="parTrans" cxnId="{03245B35-7D64-4C39-A44D-153C1CA6759C}">
      <dgm:prSet/>
      <dgm:spPr/>
      <dgm:t>
        <a:bodyPr/>
        <a:lstStyle/>
        <a:p>
          <a:endParaRPr lang="ru-RU"/>
        </a:p>
      </dgm:t>
    </dgm:pt>
    <dgm:pt modelId="{EC56D5C5-B4A0-4ED6-AAC0-7006910FA369}" type="sibTrans" cxnId="{03245B35-7D64-4C39-A44D-153C1CA6759C}">
      <dgm:prSet/>
      <dgm:spPr/>
      <dgm:t>
        <a:bodyPr/>
        <a:lstStyle/>
        <a:p>
          <a:endParaRPr lang="ru-RU"/>
        </a:p>
      </dgm:t>
    </dgm:pt>
    <dgm:pt modelId="{920271C3-99E8-450A-9542-9901735F0BB8}">
      <dgm:prSet phldrT="[Текст]"/>
      <dgm:spPr>
        <a:solidFill>
          <a:srgbClr val="00B050"/>
        </a:solidFill>
      </dgm:spPr>
      <dgm:t>
        <a:bodyPr/>
        <a:lstStyle/>
        <a:p>
          <a:r>
            <a:rPr lang="uk-UA" noProof="0" dirty="0"/>
            <a:t>Деталізований зміст кожної теми з погляду на наявні ресурси</a:t>
          </a:r>
        </a:p>
      </dgm:t>
    </dgm:pt>
    <dgm:pt modelId="{C326951F-346B-4482-8C22-991BE7B97880}" type="parTrans" cxnId="{B60D1025-043B-4440-917A-DEF7FD1A80BF}">
      <dgm:prSet/>
      <dgm:spPr/>
      <dgm:t>
        <a:bodyPr/>
        <a:lstStyle/>
        <a:p>
          <a:endParaRPr lang="ru-RU"/>
        </a:p>
      </dgm:t>
    </dgm:pt>
    <dgm:pt modelId="{030DB386-EFA8-4EBF-9745-915161C67CF0}" type="sibTrans" cxnId="{B60D1025-043B-4440-917A-DEF7FD1A80BF}">
      <dgm:prSet/>
      <dgm:spPr/>
      <dgm:t>
        <a:bodyPr/>
        <a:lstStyle/>
        <a:p>
          <a:endParaRPr lang="ru-RU"/>
        </a:p>
      </dgm:t>
    </dgm:pt>
    <dgm:pt modelId="{1ED47D55-13D7-4ABA-B9BB-2346EC8F5412}">
      <dgm:prSet phldrT="[Текст]"/>
      <dgm:spPr>
        <a:solidFill>
          <a:srgbClr val="00B050"/>
        </a:solidFill>
      </dgm:spPr>
      <dgm:t>
        <a:bodyPr/>
        <a:lstStyle/>
        <a:p>
          <a:r>
            <a:rPr lang="uk-UA" noProof="0" dirty="0"/>
            <a:t>Упорядкована система видів навчальної діяльності (більш доречна для конкретної теми</a:t>
          </a:r>
          <a:r>
            <a:rPr lang="ru-RU" dirty="0"/>
            <a:t>)</a:t>
          </a:r>
        </a:p>
      </dgm:t>
    </dgm:pt>
    <dgm:pt modelId="{8A71C928-3EAC-4DC7-8DDB-EB7B458F5449}" type="parTrans" cxnId="{AED2C853-9D6D-4383-87E6-3D243094B344}">
      <dgm:prSet/>
      <dgm:spPr/>
      <dgm:t>
        <a:bodyPr/>
        <a:lstStyle/>
        <a:p>
          <a:endParaRPr lang="ru-RU"/>
        </a:p>
      </dgm:t>
    </dgm:pt>
    <dgm:pt modelId="{19125993-0BB0-45EF-B06B-C09C3E8492C7}" type="sibTrans" cxnId="{AED2C853-9D6D-4383-87E6-3D243094B344}">
      <dgm:prSet/>
      <dgm:spPr/>
      <dgm:t>
        <a:bodyPr/>
        <a:lstStyle/>
        <a:p>
          <a:endParaRPr lang="ru-RU"/>
        </a:p>
      </dgm:t>
    </dgm:pt>
    <dgm:pt modelId="{0A5E1651-9AAE-42D4-8B2D-CA507DE15478}" type="pres">
      <dgm:prSet presAssocID="{F234D0FC-490B-4AF9-AF10-4328FC6501A6}" presName="Name0" presStyleCnt="0">
        <dgm:presLayoutVars>
          <dgm:chMax val="7"/>
          <dgm:chPref val="7"/>
          <dgm:dir/>
        </dgm:presLayoutVars>
      </dgm:prSet>
      <dgm:spPr/>
      <dgm:t>
        <a:bodyPr/>
        <a:lstStyle/>
        <a:p>
          <a:endParaRPr lang="uk-UA"/>
        </a:p>
      </dgm:t>
    </dgm:pt>
    <dgm:pt modelId="{7604CBED-477C-4B08-970D-2B9FCDF275A2}" type="pres">
      <dgm:prSet presAssocID="{F234D0FC-490B-4AF9-AF10-4328FC6501A6}" presName="Name1" presStyleCnt="0"/>
      <dgm:spPr/>
    </dgm:pt>
    <dgm:pt modelId="{479BF486-7DBE-427F-9181-F5C07B519B30}" type="pres">
      <dgm:prSet presAssocID="{F234D0FC-490B-4AF9-AF10-4328FC6501A6}" presName="cycle" presStyleCnt="0"/>
      <dgm:spPr/>
    </dgm:pt>
    <dgm:pt modelId="{25D77784-B0EB-43A4-A58E-C08A4ABEEFCC}" type="pres">
      <dgm:prSet presAssocID="{F234D0FC-490B-4AF9-AF10-4328FC6501A6}" presName="srcNode" presStyleLbl="node1" presStyleIdx="0" presStyleCnt="3"/>
      <dgm:spPr/>
    </dgm:pt>
    <dgm:pt modelId="{F345ED77-42EF-4051-9929-0C7B635A5E8C}" type="pres">
      <dgm:prSet presAssocID="{F234D0FC-490B-4AF9-AF10-4328FC6501A6}" presName="conn" presStyleLbl="parChTrans1D2" presStyleIdx="0" presStyleCnt="1"/>
      <dgm:spPr/>
      <dgm:t>
        <a:bodyPr/>
        <a:lstStyle/>
        <a:p>
          <a:endParaRPr lang="uk-UA"/>
        </a:p>
      </dgm:t>
    </dgm:pt>
    <dgm:pt modelId="{2DAD095A-8670-4F89-ADC5-644457A9812B}" type="pres">
      <dgm:prSet presAssocID="{F234D0FC-490B-4AF9-AF10-4328FC6501A6}" presName="extraNode" presStyleLbl="node1" presStyleIdx="0" presStyleCnt="3"/>
      <dgm:spPr/>
    </dgm:pt>
    <dgm:pt modelId="{71CA24A6-05DB-4593-93DF-35DCA08B2753}" type="pres">
      <dgm:prSet presAssocID="{F234D0FC-490B-4AF9-AF10-4328FC6501A6}" presName="dstNode" presStyleLbl="node1" presStyleIdx="0" presStyleCnt="3"/>
      <dgm:spPr/>
    </dgm:pt>
    <dgm:pt modelId="{8F9F7083-FDE0-40FC-B357-96C282B5BCF4}" type="pres">
      <dgm:prSet presAssocID="{8C62523D-798B-4604-AF5C-FA549252BBA8}" presName="text_1" presStyleLbl="node1" presStyleIdx="0" presStyleCnt="3">
        <dgm:presLayoutVars>
          <dgm:bulletEnabled val="1"/>
        </dgm:presLayoutVars>
      </dgm:prSet>
      <dgm:spPr/>
      <dgm:t>
        <a:bodyPr/>
        <a:lstStyle/>
        <a:p>
          <a:endParaRPr lang="uk-UA"/>
        </a:p>
      </dgm:t>
    </dgm:pt>
    <dgm:pt modelId="{9DBBCC09-5B7F-4989-83D7-6CFE166CFD0A}" type="pres">
      <dgm:prSet presAssocID="{8C62523D-798B-4604-AF5C-FA549252BBA8}" presName="accent_1" presStyleCnt="0"/>
      <dgm:spPr/>
    </dgm:pt>
    <dgm:pt modelId="{34954187-E181-4A31-AC88-ED558FA1424F}" type="pres">
      <dgm:prSet presAssocID="{8C62523D-798B-4604-AF5C-FA549252BBA8}" presName="accentRepeatNode" presStyleLbl="solidFgAcc1" presStyleIdx="0" presStyleCnt="3"/>
      <dgm:spPr/>
    </dgm:pt>
    <dgm:pt modelId="{29A53C3E-5E77-4126-B85F-135892330BE2}" type="pres">
      <dgm:prSet presAssocID="{920271C3-99E8-450A-9542-9901735F0BB8}" presName="text_2" presStyleLbl="node1" presStyleIdx="1" presStyleCnt="3">
        <dgm:presLayoutVars>
          <dgm:bulletEnabled val="1"/>
        </dgm:presLayoutVars>
      </dgm:prSet>
      <dgm:spPr/>
      <dgm:t>
        <a:bodyPr/>
        <a:lstStyle/>
        <a:p>
          <a:endParaRPr lang="uk-UA"/>
        </a:p>
      </dgm:t>
    </dgm:pt>
    <dgm:pt modelId="{59DABEDE-31BF-410C-9853-0335703FFAE1}" type="pres">
      <dgm:prSet presAssocID="{920271C3-99E8-450A-9542-9901735F0BB8}" presName="accent_2" presStyleCnt="0"/>
      <dgm:spPr/>
    </dgm:pt>
    <dgm:pt modelId="{D7F27DF9-A7AC-4D03-8DCE-4E9DAD979FC3}" type="pres">
      <dgm:prSet presAssocID="{920271C3-99E8-450A-9542-9901735F0BB8}" presName="accentRepeatNode" presStyleLbl="solidFgAcc1" presStyleIdx="1" presStyleCnt="3"/>
      <dgm:spPr/>
    </dgm:pt>
    <dgm:pt modelId="{0DDF1C27-D551-410D-831B-D089AC143033}" type="pres">
      <dgm:prSet presAssocID="{1ED47D55-13D7-4ABA-B9BB-2346EC8F5412}" presName="text_3" presStyleLbl="node1" presStyleIdx="2" presStyleCnt="3">
        <dgm:presLayoutVars>
          <dgm:bulletEnabled val="1"/>
        </dgm:presLayoutVars>
      </dgm:prSet>
      <dgm:spPr/>
      <dgm:t>
        <a:bodyPr/>
        <a:lstStyle/>
        <a:p>
          <a:endParaRPr lang="uk-UA"/>
        </a:p>
      </dgm:t>
    </dgm:pt>
    <dgm:pt modelId="{155A75C6-0E79-4742-9E5C-3DF4802B3D98}" type="pres">
      <dgm:prSet presAssocID="{1ED47D55-13D7-4ABA-B9BB-2346EC8F5412}" presName="accent_3" presStyleCnt="0"/>
      <dgm:spPr/>
    </dgm:pt>
    <dgm:pt modelId="{67470E96-DAD9-4531-836D-54DADB920AB9}" type="pres">
      <dgm:prSet presAssocID="{1ED47D55-13D7-4ABA-B9BB-2346EC8F5412}" presName="accentRepeatNode" presStyleLbl="solidFgAcc1" presStyleIdx="2" presStyleCnt="3"/>
      <dgm:spPr/>
    </dgm:pt>
  </dgm:ptLst>
  <dgm:cxnLst>
    <dgm:cxn modelId="{2060FC27-58C0-49A7-96C7-E3314111046C}" type="presOf" srcId="{920271C3-99E8-450A-9542-9901735F0BB8}" destId="{29A53C3E-5E77-4126-B85F-135892330BE2}" srcOrd="0" destOrd="0" presId="urn:microsoft.com/office/officeart/2008/layout/VerticalCurvedList"/>
    <dgm:cxn modelId="{DD4EF419-894E-4502-8B35-7FDCDEEFA1EC}" type="presOf" srcId="{F234D0FC-490B-4AF9-AF10-4328FC6501A6}" destId="{0A5E1651-9AAE-42D4-8B2D-CA507DE15478}" srcOrd="0" destOrd="0" presId="urn:microsoft.com/office/officeart/2008/layout/VerticalCurvedList"/>
    <dgm:cxn modelId="{FCE34E22-5651-4FB4-B903-834CC4FA3259}" type="presOf" srcId="{EC56D5C5-B4A0-4ED6-AAC0-7006910FA369}" destId="{F345ED77-42EF-4051-9929-0C7B635A5E8C}" srcOrd="0" destOrd="0" presId="urn:microsoft.com/office/officeart/2008/layout/VerticalCurvedList"/>
    <dgm:cxn modelId="{B60D1025-043B-4440-917A-DEF7FD1A80BF}" srcId="{F234D0FC-490B-4AF9-AF10-4328FC6501A6}" destId="{920271C3-99E8-450A-9542-9901735F0BB8}" srcOrd="1" destOrd="0" parTransId="{C326951F-346B-4482-8C22-991BE7B97880}" sibTransId="{030DB386-EFA8-4EBF-9745-915161C67CF0}"/>
    <dgm:cxn modelId="{BAC11915-1BB4-4E38-9178-BFD6745AAC59}" type="presOf" srcId="{1ED47D55-13D7-4ABA-B9BB-2346EC8F5412}" destId="{0DDF1C27-D551-410D-831B-D089AC143033}" srcOrd="0" destOrd="0" presId="urn:microsoft.com/office/officeart/2008/layout/VerticalCurvedList"/>
    <dgm:cxn modelId="{03245B35-7D64-4C39-A44D-153C1CA6759C}" srcId="{F234D0FC-490B-4AF9-AF10-4328FC6501A6}" destId="{8C62523D-798B-4604-AF5C-FA549252BBA8}" srcOrd="0" destOrd="0" parTransId="{F6831919-A33F-4964-A627-1FC730D5632A}" sibTransId="{EC56D5C5-B4A0-4ED6-AAC0-7006910FA369}"/>
    <dgm:cxn modelId="{AED2C853-9D6D-4383-87E6-3D243094B344}" srcId="{F234D0FC-490B-4AF9-AF10-4328FC6501A6}" destId="{1ED47D55-13D7-4ABA-B9BB-2346EC8F5412}" srcOrd="2" destOrd="0" parTransId="{8A71C928-3EAC-4DC7-8DDB-EB7B458F5449}" sibTransId="{19125993-0BB0-45EF-B06B-C09C3E8492C7}"/>
    <dgm:cxn modelId="{E21EEDDD-208F-453F-B14F-63A346AB7332}" type="presOf" srcId="{8C62523D-798B-4604-AF5C-FA549252BBA8}" destId="{8F9F7083-FDE0-40FC-B357-96C282B5BCF4}" srcOrd="0" destOrd="0" presId="urn:microsoft.com/office/officeart/2008/layout/VerticalCurvedList"/>
    <dgm:cxn modelId="{336D9D98-7839-40EC-9B15-FF63D25B399C}" type="presParOf" srcId="{0A5E1651-9AAE-42D4-8B2D-CA507DE15478}" destId="{7604CBED-477C-4B08-970D-2B9FCDF275A2}" srcOrd="0" destOrd="0" presId="urn:microsoft.com/office/officeart/2008/layout/VerticalCurvedList"/>
    <dgm:cxn modelId="{60B741E0-91CF-4646-B858-CF9AFA33335A}" type="presParOf" srcId="{7604CBED-477C-4B08-970D-2B9FCDF275A2}" destId="{479BF486-7DBE-427F-9181-F5C07B519B30}" srcOrd="0" destOrd="0" presId="urn:microsoft.com/office/officeart/2008/layout/VerticalCurvedList"/>
    <dgm:cxn modelId="{9D05561D-4DEC-4890-8460-5AAAA9C4ABFC}" type="presParOf" srcId="{479BF486-7DBE-427F-9181-F5C07B519B30}" destId="{25D77784-B0EB-43A4-A58E-C08A4ABEEFCC}" srcOrd="0" destOrd="0" presId="urn:microsoft.com/office/officeart/2008/layout/VerticalCurvedList"/>
    <dgm:cxn modelId="{BC8E8B25-FA6A-4ADB-9A49-7F5FE7F826E5}" type="presParOf" srcId="{479BF486-7DBE-427F-9181-F5C07B519B30}" destId="{F345ED77-42EF-4051-9929-0C7B635A5E8C}" srcOrd="1" destOrd="0" presId="urn:microsoft.com/office/officeart/2008/layout/VerticalCurvedList"/>
    <dgm:cxn modelId="{4C89878D-E479-4F62-B74D-88493658CFBE}" type="presParOf" srcId="{479BF486-7DBE-427F-9181-F5C07B519B30}" destId="{2DAD095A-8670-4F89-ADC5-644457A9812B}" srcOrd="2" destOrd="0" presId="urn:microsoft.com/office/officeart/2008/layout/VerticalCurvedList"/>
    <dgm:cxn modelId="{EAD7F199-7C25-4F4D-A40D-47D4D75CD122}" type="presParOf" srcId="{479BF486-7DBE-427F-9181-F5C07B519B30}" destId="{71CA24A6-05DB-4593-93DF-35DCA08B2753}" srcOrd="3" destOrd="0" presId="urn:microsoft.com/office/officeart/2008/layout/VerticalCurvedList"/>
    <dgm:cxn modelId="{CE3A7892-C5A0-4F1A-A20F-DDEA03F53BBF}" type="presParOf" srcId="{7604CBED-477C-4B08-970D-2B9FCDF275A2}" destId="{8F9F7083-FDE0-40FC-B357-96C282B5BCF4}" srcOrd="1" destOrd="0" presId="urn:microsoft.com/office/officeart/2008/layout/VerticalCurvedList"/>
    <dgm:cxn modelId="{832021DB-2B54-4BD3-A702-570E6690002F}" type="presParOf" srcId="{7604CBED-477C-4B08-970D-2B9FCDF275A2}" destId="{9DBBCC09-5B7F-4989-83D7-6CFE166CFD0A}" srcOrd="2" destOrd="0" presId="urn:microsoft.com/office/officeart/2008/layout/VerticalCurvedList"/>
    <dgm:cxn modelId="{604F7746-6C6C-433C-A25D-B3EC64947DB9}" type="presParOf" srcId="{9DBBCC09-5B7F-4989-83D7-6CFE166CFD0A}" destId="{34954187-E181-4A31-AC88-ED558FA1424F}" srcOrd="0" destOrd="0" presId="urn:microsoft.com/office/officeart/2008/layout/VerticalCurvedList"/>
    <dgm:cxn modelId="{8D0C40F8-CB23-45C8-A0CF-F615569A5157}" type="presParOf" srcId="{7604CBED-477C-4B08-970D-2B9FCDF275A2}" destId="{29A53C3E-5E77-4126-B85F-135892330BE2}" srcOrd="3" destOrd="0" presId="urn:microsoft.com/office/officeart/2008/layout/VerticalCurvedList"/>
    <dgm:cxn modelId="{3C68830F-FCCE-487F-928A-5A31BC4E1950}" type="presParOf" srcId="{7604CBED-477C-4B08-970D-2B9FCDF275A2}" destId="{59DABEDE-31BF-410C-9853-0335703FFAE1}" srcOrd="4" destOrd="0" presId="urn:microsoft.com/office/officeart/2008/layout/VerticalCurvedList"/>
    <dgm:cxn modelId="{E0178813-3D07-4664-9251-BBD4B490BA88}" type="presParOf" srcId="{59DABEDE-31BF-410C-9853-0335703FFAE1}" destId="{D7F27DF9-A7AC-4D03-8DCE-4E9DAD979FC3}" srcOrd="0" destOrd="0" presId="urn:microsoft.com/office/officeart/2008/layout/VerticalCurvedList"/>
    <dgm:cxn modelId="{9EF40D2A-9889-456B-BCAA-AFF10017F58E}" type="presParOf" srcId="{7604CBED-477C-4B08-970D-2B9FCDF275A2}" destId="{0DDF1C27-D551-410D-831B-D089AC143033}" srcOrd="5" destOrd="0" presId="urn:microsoft.com/office/officeart/2008/layout/VerticalCurvedList"/>
    <dgm:cxn modelId="{63260658-71A8-4A2E-9DB1-B583BE08BE28}" type="presParOf" srcId="{7604CBED-477C-4B08-970D-2B9FCDF275A2}" destId="{155A75C6-0E79-4742-9E5C-3DF4802B3D98}" srcOrd="6" destOrd="0" presId="urn:microsoft.com/office/officeart/2008/layout/VerticalCurvedList"/>
    <dgm:cxn modelId="{4EF3FA96-78E7-40D6-BF18-0DF068F63771}" type="presParOf" srcId="{155A75C6-0E79-4742-9E5C-3DF4802B3D98}" destId="{67470E96-DAD9-4531-836D-54DADB920A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BBEBAE-1A48-4BA3-903A-B8DAD73761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165AFCF0-64EE-4885-B34D-1E5713B92BE8}">
      <dgm:prSet phldrT="[Текст]"/>
      <dgm:spPr/>
      <dgm:t>
        <a:bodyPr/>
        <a:lstStyle/>
        <a:p>
          <a:r>
            <a:rPr lang="uk-UA" dirty="0">
              <a:latin typeface="Times New Roman" pitchFamily="18" charset="0"/>
              <a:cs typeface="Times New Roman" pitchFamily="18" charset="0"/>
            </a:rPr>
            <a:t>виокремлює основні елементи карти та пояснює їх значення </a:t>
          </a:r>
          <a:endParaRPr lang="uk-UA" dirty="0" smtClean="0">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a:t>
          </a:r>
          <a:r>
            <a:rPr lang="uk-UA" dirty="0">
              <a:solidFill>
                <a:schemeClr val="bg1"/>
              </a:solidFill>
              <a:latin typeface="Times New Roman" pitchFamily="18" charset="0"/>
              <a:cs typeface="Times New Roman" pitchFamily="18" charset="0"/>
            </a:rPr>
            <a:t>6 ГІО 2.1.1-1</a:t>
          </a:r>
          <a:r>
            <a:rPr lang="en-US" dirty="0">
              <a:solidFill>
                <a:schemeClr val="bg1"/>
              </a:solidFill>
              <a:latin typeface="Times New Roman" pitchFamily="18" charset="0"/>
              <a:cs typeface="Times New Roman" pitchFamily="18" charset="0"/>
            </a:rPr>
            <a:t>]</a:t>
          </a:r>
          <a:endParaRPr lang="uk-UA" dirty="0">
            <a:latin typeface="Times New Roman" pitchFamily="18" charset="0"/>
            <a:cs typeface="Times New Roman" pitchFamily="18" charset="0"/>
          </a:endParaRPr>
        </a:p>
      </dgm:t>
    </dgm:pt>
    <dgm:pt modelId="{C3464FE6-FA82-4A82-B2CB-D32CC2A97663}" type="parTrans" cxnId="{6F009A94-3633-4850-B35A-459676F9B9D9}">
      <dgm:prSet/>
      <dgm:spPr/>
      <dgm:t>
        <a:bodyPr/>
        <a:lstStyle/>
        <a:p>
          <a:endParaRPr lang="uk-UA"/>
        </a:p>
      </dgm:t>
    </dgm:pt>
    <dgm:pt modelId="{10904E6D-F84D-4733-9BA0-06D1933893E1}" type="sibTrans" cxnId="{6F009A94-3633-4850-B35A-459676F9B9D9}">
      <dgm:prSet/>
      <dgm:spPr/>
      <dgm:t>
        <a:bodyPr/>
        <a:lstStyle/>
        <a:p>
          <a:endParaRPr lang="uk-UA"/>
        </a:p>
      </dgm:t>
    </dgm:pt>
    <dgm:pt modelId="{8279E69F-7A53-45AF-9907-3F53161FA6F3}">
      <dgm:prSet/>
      <dgm:spPr/>
      <dgm:t>
        <a:bodyPr/>
        <a:lstStyle/>
        <a:p>
          <a:r>
            <a:rPr lang="uk-UA" dirty="0">
              <a:latin typeface="Times New Roman" pitchFamily="18" charset="0"/>
              <a:cs typeface="Times New Roman" pitchFamily="18" charset="0"/>
            </a:rPr>
            <a:t>представляє текстову інформацію з одного джерела (зокрема художнього тексту, медіатексту), використовуючи різні способи і засоби візуалізації змісту        [6 МОВ 2.6.1-3]</a:t>
          </a:r>
        </a:p>
      </dgm:t>
    </dgm:pt>
    <dgm:pt modelId="{C5A01BDF-D0F7-4774-88C0-695F469281D4}" type="parTrans" cxnId="{E2686D3B-81B7-419D-B1C1-9D6AE0EED172}">
      <dgm:prSet/>
      <dgm:spPr/>
      <dgm:t>
        <a:bodyPr/>
        <a:lstStyle/>
        <a:p>
          <a:endParaRPr lang="uk-UA"/>
        </a:p>
      </dgm:t>
    </dgm:pt>
    <dgm:pt modelId="{81D10C1E-E47D-431F-A20C-9567129C7638}" type="sibTrans" cxnId="{E2686D3B-81B7-419D-B1C1-9D6AE0EED172}">
      <dgm:prSet/>
      <dgm:spPr/>
      <dgm:t>
        <a:bodyPr/>
        <a:lstStyle/>
        <a:p>
          <a:endParaRPr lang="uk-UA"/>
        </a:p>
      </dgm:t>
    </dgm:pt>
    <dgm:pt modelId="{3813DD0C-9FC9-4720-83B6-34A0D17FCCF6}">
      <dgm:prSet/>
      <dgm:spPr/>
      <dgm:t>
        <a:bodyPr/>
        <a:lstStyle/>
        <a:p>
          <a:r>
            <a:rPr lang="uk-UA" dirty="0">
              <a:latin typeface="Times New Roman" pitchFamily="18" charset="0"/>
              <a:cs typeface="Times New Roman" pitchFamily="18" charset="0"/>
            </a:rPr>
            <a:t>пропонує і створює самостійно / в групі, з допомогою вчителя чи інших осіб матеріальні навчальні моделі для дослідження </a:t>
          </a:r>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6 ПРО 1.4.1-1]</a:t>
          </a:r>
        </a:p>
      </dgm:t>
    </dgm:pt>
    <dgm:pt modelId="{E5030138-5868-440E-8AE0-1591708807E2}" type="parTrans" cxnId="{96672F64-E567-4161-8806-A6B20F8890DD}">
      <dgm:prSet/>
      <dgm:spPr/>
      <dgm:t>
        <a:bodyPr/>
        <a:lstStyle/>
        <a:p>
          <a:endParaRPr lang="uk-UA"/>
        </a:p>
      </dgm:t>
    </dgm:pt>
    <dgm:pt modelId="{D52CF693-8EF2-4CA8-830D-02022FB8B78C}" type="sibTrans" cxnId="{96672F64-E567-4161-8806-A6B20F8890DD}">
      <dgm:prSet/>
      <dgm:spPr/>
      <dgm:t>
        <a:bodyPr/>
        <a:lstStyle/>
        <a:p>
          <a:endParaRPr lang="uk-UA"/>
        </a:p>
      </dgm:t>
    </dgm:pt>
    <dgm:pt modelId="{97A6919A-09AB-4C1B-BC6A-8F81283208E6}">
      <dgm:prSet/>
      <dgm:spPr/>
      <dgm:t>
        <a:bodyPr/>
        <a:lstStyle/>
        <a:p>
          <a:endParaRPr lang="uk-UA" dirty="0"/>
        </a:p>
      </dgm:t>
    </dgm:pt>
    <dgm:pt modelId="{C507F6D7-A804-40CD-A5AD-9670D8FEDC14}" type="parTrans" cxnId="{FDA3DD13-880C-49B3-97BF-A98568E9D463}">
      <dgm:prSet/>
      <dgm:spPr/>
      <dgm:t>
        <a:bodyPr/>
        <a:lstStyle/>
        <a:p>
          <a:endParaRPr lang="uk-UA"/>
        </a:p>
      </dgm:t>
    </dgm:pt>
    <dgm:pt modelId="{1EF445EC-F5D6-4659-816F-8DBB0DD892DD}" type="sibTrans" cxnId="{FDA3DD13-880C-49B3-97BF-A98568E9D463}">
      <dgm:prSet/>
      <dgm:spPr/>
      <dgm:t>
        <a:bodyPr/>
        <a:lstStyle/>
        <a:p>
          <a:endParaRPr lang="uk-UA"/>
        </a:p>
      </dgm:t>
    </dgm:pt>
    <dgm:pt modelId="{3B63A672-EE14-415B-B78D-063DADA1260E}" type="pres">
      <dgm:prSet presAssocID="{ACBBEBAE-1A48-4BA3-903A-B8DAD737610A}" presName="Name0" presStyleCnt="0">
        <dgm:presLayoutVars>
          <dgm:chMax val="7"/>
          <dgm:chPref val="7"/>
          <dgm:dir/>
        </dgm:presLayoutVars>
      </dgm:prSet>
      <dgm:spPr/>
      <dgm:t>
        <a:bodyPr/>
        <a:lstStyle/>
        <a:p>
          <a:endParaRPr lang="ru-RU"/>
        </a:p>
      </dgm:t>
    </dgm:pt>
    <dgm:pt modelId="{4E5A375C-4887-451B-93EA-2D6E22CB88EC}" type="pres">
      <dgm:prSet presAssocID="{ACBBEBAE-1A48-4BA3-903A-B8DAD737610A}" presName="Name1" presStyleCnt="0"/>
      <dgm:spPr/>
    </dgm:pt>
    <dgm:pt modelId="{09E510B0-1C21-4EB2-AFBC-A4E27359CBDB}" type="pres">
      <dgm:prSet presAssocID="{ACBBEBAE-1A48-4BA3-903A-B8DAD737610A}" presName="cycle" presStyleCnt="0"/>
      <dgm:spPr/>
    </dgm:pt>
    <dgm:pt modelId="{6CAEDE5D-CCE5-463D-87B5-5923245AC134}" type="pres">
      <dgm:prSet presAssocID="{ACBBEBAE-1A48-4BA3-903A-B8DAD737610A}" presName="srcNode" presStyleLbl="node1" presStyleIdx="0" presStyleCnt="4"/>
      <dgm:spPr/>
    </dgm:pt>
    <dgm:pt modelId="{B67BC4E7-5A89-475F-BCAC-35698B0D4D16}" type="pres">
      <dgm:prSet presAssocID="{ACBBEBAE-1A48-4BA3-903A-B8DAD737610A}" presName="conn" presStyleLbl="parChTrans1D2" presStyleIdx="0" presStyleCnt="1"/>
      <dgm:spPr/>
      <dgm:t>
        <a:bodyPr/>
        <a:lstStyle/>
        <a:p>
          <a:endParaRPr lang="ru-RU"/>
        </a:p>
      </dgm:t>
    </dgm:pt>
    <dgm:pt modelId="{50E5CF49-B4E5-433A-87B1-E7BD30A246E2}" type="pres">
      <dgm:prSet presAssocID="{ACBBEBAE-1A48-4BA3-903A-B8DAD737610A}" presName="extraNode" presStyleLbl="node1" presStyleIdx="0" presStyleCnt="4"/>
      <dgm:spPr/>
    </dgm:pt>
    <dgm:pt modelId="{539A7B04-80B4-4041-8E89-6D6F20991DC3}" type="pres">
      <dgm:prSet presAssocID="{ACBBEBAE-1A48-4BA3-903A-B8DAD737610A}" presName="dstNode" presStyleLbl="node1" presStyleIdx="0" presStyleCnt="4"/>
      <dgm:spPr/>
    </dgm:pt>
    <dgm:pt modelId="{C487F420-C7A0-4A98-A24D-4EE529F05DE5}" type="pres">
      <dgm:prSet presAssocID="{165AFCF0-64EE-4885-B34D-1E5713B92BE8}" presName="text_1" presStyleLbl="node1" presStyleIdx="0" presStyleCnt="4" custScaleX="75806" custLinFactNeighborX="-5268" custLinFactNeighborY="10695">
        <dgm:presLayoutVars>
          <dgm:bulletEnabled val="1"/>
        </dgm:presLayoutVars>
      </dgm:prSet>
      <dgm:spPr/>
      <dgm:t>
        <a:bodyPr/>
        <a:lstStyle/>
        <a:p>
          <a:endParaRPr lang="ru-RU"/>
        </a:p>
      </dgm:t>
    </dgm:pt>
    <dgm:pt modelId="{12F0F31B-BBBA-4FF2-90AC-D1198DF26471}" type="pres">
      <dgm:prSet presAssocID="{165AFCF0-64EE-4885-B34D-1E5713B92BE8}" presName="accent_1" presStyleCnt="0"/>
      <dgm:spPr/>
    </dgm:pt>
    <dgm:pt modelId="{46BBB383-FF99-4485-912C-19A25A7684E6}" type="pres">
      <dgm:prSet presAssocID="{165AFCF0-64EE-4885-B34D-1E5713B92BE8}" presName="accentRepeatNode" presStyleLbl="solidFgAcc1" presStyleIdx="0" presStyleCnt="4" custScaleX="150468"/>
      <dgm:spPr/>
    </dgm:pt>
    <dgm:pt modelId="{DF8D0B33-C13E-40CF-AB09-DE822DA2866E}" type="pres">
      <dgm:prSet presAssocID="{8279E69F-7A53-45AF-9907-3F53161FA6F3}" presName="text_2" presStyleLbl="node1" presStyleIdx="1" presStyleCnt="4" custScaleX="88294">
        <dgm:presLayoutVars>
          <dgm:bulletEnabled val="1"/>
        </dgm:presLayoutVars>
      </dgm:prSet>
      <dgm:spPr/>
      <dgm:t>
        <a:bodyPr/>
        <a:lstStyle/>
        <a:p>
          <a:endParaRPr lang="ru-RU"/>
        </a:p>
      </dgm:t>
    </dgm:pt>
    <dgm:pt modelId="{B5EC5F70-1A1B-42CE-9F59-8CF7DC65A50E}" type="pres">
      <dgm:prSet presAssocID="{8279E69F-7A53-45AF-9907-3F53161FA6F3}" presName="accent_2" presStyleCnt="0"/>
      <dgm:spPr/>
    </dgm:pt>
    <dgm:pt modelId="{DD21C74C-724F-4353-9422-893DB2689FA7}" type="pres">
      <dgm:prSet presAssocID="{8279E69F-7A53-45AF-9907-3F53161FA6F3}" presName="accentRepeatNode" presStyleLbl="solidFgAcc1" presStyleIdx="1" presStyleCnt="4" custScaleX="153447"/>
      <dgm:spPr/>
    </dgm:pt>
    <dgm:pt modelId="{C75B4404-5CAC-48B5-80D2-0DC34F9A86B7}" type="pres">
      <dgm:prSet presAssocID="{97A6919A-09AB-4C1B-BC6A-8F81283208E6}" presName="text_3" presStyleLbl="node1" presStyleIdx="2" presStyleCnt="4" custScaleX="88634">
        <dgm:presLayoutVars>
          <dgm:bulletEnabled val="1"/>
        </dgm:presLayoutVars>
      </dgm:prSet>
      <dgm:spPr/>
      <dgm:t>
        <a:bodyPr/>
        <a:lstStyle/>
        <a:p>
          <a:endParaRPr lang="ru-RU"/>
        </a:p>
      </dgm:t>
    </dgm:pt>
    <dgm:pt modelId="{68286972-93FD-47CB-B439-0AA39F84CE68}" type="pres">
      <dgm:prSet presAssocID="{97A6919A-09AB-4C1B-BC6A-8F81283208E6}" presName="accent_3" presStyleCnt="0"/>
      <dgm:spPr/>
    </dgm:pt>
    <dgm:pt modelId="{48F513A4-8706-4BF2-9DED-ECA02CB0C7F3}" type="pres">
      <dgm:prSet presAssocID="{97A6919A-09AB-4C1B-BC6A-8F81283208E6}" presName="accentRepeatNode" presStyleLbl="solidFgAcc1" presStyleIdx="2" presStyleCnt="4" custScaleX="263847"/>
      <dgm:spPr/>
    </dgm:pt>
    <dgm:pt modelId="{E6E42B7D-C843-4779-8887-C1F2D18E64AA}" type="pres">
      <dgm:prSet presAssocID="{3813DD0C-9FC9-4720-83B6-34A0D17FCCF6}" presName="text_4" presStyleLbl="node1" presStyleIdx="3" presStyleCnt="4" custScaleX="79090">
        <dgm:presLayoutVars>
          <dgm:bulletEnabled val="1"/>
        </dgm:presLayoutVars>
      </dgm:prSet>
      <dgm:spPr/>
      <dgm:t>
        <a:bodyPr/>
        <a:lstStyle/>
        <a:p>
          <a:endParaRPr lang="ru-RU"/>
        </a:p>
      </dgm:t>
    </dgm:pt>
    <dgm:pt modelId="{731A47C7-7A56-4E76-ACBA-4D2728680FEA}" type="pres">
      <dgm:prSet presAssocID="{3813DD0C-9FC9-4720-83B6-34A0D17FCCF6}" presName="accent_4" presStyleCnt="0"/>
      <dgm:spPr/>
    </dgm:pt>
    <dgm:pt modelId="{E1471444-8441-481E-8E73-08FE9D5BA4CC}" type="pres">
      <dgm:prSet presAssocID="{3813DD0C-9FC9-4720-83B6-34A0D17FCCF6}" presName="accentRepeatNode" presStyleLbl="solidFgAcc1" presStyleIdx="3" presStyleCnt="4" custScaleX="196773" custLinFactNeighborX="16213" custLinFactNeighborY="3248"/>
      <dgm:spPr/>
    </dgm:pt>
  </dgm:ptLst>
  <dgm:cxnLst>
    <dgm:cxn modelId="{ECDCDD7A-AF74-413F-A5C6-DE8827AB4FF4}" type="presOf" srcId="{10904E6D-F84D-4733-9BA0-06D1933893E1}" destId="{B67BC4E7-5A89-475F-BCAC-35698B0D4D16}" srcOrd="0" destOrd="0" presId="urn:microsoft.com/office/officeart/2008/layout/VerticalCurvedList"/>
    <dgm:cxn modelId="{CB355786-6EF0-4419-ADA4-944B348308BA}" type="presOf" srcId="{3813DD0C-9FC9-4720-83B6-34A0D17FCCF6}" destId="{E6E42B7D-C843-4779-8887-C1F2D18E64AA}" srcOrd="0" destOrd="0" presId="urn:microsoft.com/office/officeart/2008/layout/VerticalCurvedList"/>
    <dgm:cxn modelId="{FDA3DD13-880C-49B3-97BF-A98568E9D463}" srcId="{ACBBEBAE-1A48-4BA3-903A-B8DAD737610A}" destId="{97A6919A-09AB-4C1B-BC6A-8F81283208E6}" srcOrd="2" destOrd="0" parTransId="{C507F6D7-A804-40CD-A5AD-9670D8FEDC14}" sibTransId="{1EF445EC-F5D6-4659-816F-8DBB0DD892DD}"/>
    <dgm:cxn modelId="{6F009A94-3633-4850-B35A-459676F9B9D9}" srcId="{ACBBEBAE-1A48-4BA3-903A-B8DAD737610A}" destId="{165AFCF0-64EE-4885-B34D-1E5713B92BE8}" srcOrd="0" destOrd="0" parTransId="{C3464FE6-FA82-4A82-B2CB-D32CC2A97663}" sibTransId="{10904E6D-F84D-4733-9BA0-06D1933893E1}"/>
    <dgm:cxn modelId="{778CF028-041C-4E34-B681-9B019BC796BB}" type="presOf" srcId="{ACBBEBAE-1A48-4BA3-903A-B8DAD737610A}" destId="{3B63A672-EE14-415B-B78D-063DADA1260E}" srcOrd="0" destOrd="0" presId="urn:microsoft.com/office/officeart/2008/layout/VerticalCurvedList"/>
    <dgm:cxn modelId="{96672F64-E567-4161-8806-A6B20F8890DD}" srcId="{ACBBEBAE-1A48-4BA3-903A-B8DAD737610A}" destId="{3813DD0C-9FC9-4720-83B6-34A0D17FCCF6}" srcOrd="3" destOrd="0" parTransId="{E5030138-5868-440E-8AE0-1591708807E2}" sibTransId="{D52CF693-8EF2-4CA8-830D-02022FB8B78C}"/>
    <dgm:cxn modelId="{E2686D3B-81B7-419D-B1C1-9D6AE0EED172}" srcId="{ACBBEBAE-1A48-4BA3-903A-B8DAD737610A}" destId="{8279E69F-7A53-45AF-9907-3F53161FA6F3}" srcOrd="1" destOrd="0" parTransId="{C5A01BDF-D0F7-4774-88C0-695F469281D4}" sibTransId="{81D10C1E-E47D-431F-A20C-9567129C7638}"/>
    <dgm:cxn modelId="{A697B3B0-1F8B-4050-8BB1-19E2DD474D6B}" type="presOf" srcId="{165AFCF0-64EE-4885-B34D-1E5713B92BE8}" destId="{C487F420-C7A0-4A98-A24D-4EE529F05DE5}" srcOrd="0" destOrd="0" presId="urn:microsoft.com/office/officeart/2008/layout/VerticalCurvedList"/>
    <dgm:cxn modelId="{DE57A1F4-6ABF-49C9-963B-4AF1E2ECDD11}" type="presOf" srcId="{97A6919A-09AB-4C1B-BC6A-8F81283208E6}" destId="{C75B4404-5CAC-48B5-80D2-0DC34F9A86B7}" srcOrd="0" destOrd="0" presId="urn:microsoft.com/office/officeart/2008/layout/VerticalCurvedList"/>
    <dgm:cxn modelId="{88012BDF-1934-410A-820E-02B08D99D4FC}" type="presOf" srcId="{8279E69F-7A53-45AF-9907-3F53161FA6F3}" destId="{DF8D0B33-C13E-40CF-AB09-DE822DA2866E}" srcOrd="0" destOrd="0" presId="urn:microsoft.com/office/officeart/2008/layout/VerticalCurvedList"/>
    <dgm:cxn modelId="{E0F37C0E-883F-43F4-8D9E-FF3CD01168C1}" type="presParOf" srcId="{3B63A672-EE14-415B-B78D-063DADA1260E}" destId="{4E5A375C-4887-451B-93EA-2D6E22CB88EC}" srcOrd="0" destOrd="0" presId="urn:microsoft.com/office/officeart/2008/layout/VerticalCurvedList"/>
    <dgm:cxn modelId="{0F081132-BFE8-4007-B40F-6B436451E08A}" type="presParOf" srcId="{4E5A375C-4887-451B-93EA-2D6E22CB88EC}" destId="{09E510B0-1C21-4EB2-AFBC-A4E27359CBDB}" srcOrd="0" destOrd="0" presId="urn:microsoft.com/office/officeart/2008/layout/VerticalCurvedList"/>
    <dgm:cxn modelId="{41F4043B-7D5D-45B5-8CC0-2EC877B29658}" type="presParOf" srcId="{09E510B0-1C21-4EB2-AFBC-A4E27359CBDB}" destId="{6CAEDE5D-CCE5-463D-87B5-5923245AC134}" srcOrd="0" destOrd="0" presId="urn:microsoft.com/office/officeart/2008/layout/VerticalCurvedList"/>
    <dgm:cxn modelId="{20CB26EF-815D-4879-BD27-8A415F9E629B}" type="presParOf" srcId="{09E510B0-1C21-4EB2-AFBC-A4E27359CBDB}" destId="{B67BC4E7-5A89-475F-BCAC-35698B0D4D16}" srcOrd="1" destOrd="0" presId="urn:microsoft.com/office/officeart/2008/layout/VerticalCurvedList"/>
    <dgm:cxn modelId="{82F514C7-8B71-49D6-81BC-A969D95928A2}" type="presParOf" srcId="{09E510B0-1C21-4EB2-AFBC-A4E27359CBDB}" destId="{50E5CF49-B4E5-433A-87B1-E7BD30A246E2}" srcOrd="2" destOrd="0" presId="urn:microsoft.com/office/officeart/2008/layout/VerticalCurvedList"/>
    <dgm:cxn modelId="{07DA3126-F327-4EBE-AA15-08A9A6C7D142}" type="presParOf" srcId="{09E510B0-1C21-4EB2-AFBC-A4E27359CBDB}" destId="{539A7B04-80B4-4041-8E89-6D6F20991DC3}" srcOrd="3" destOrd="0" presId="urn:microsoft.com/office/officeart/2008/layout/VerticalCurvedList"/>
    <dgm:cxn modelId="{18068170-E85B-4135-A14E-101832D0367D}" type="presParOf" srcId="{4E5A375C-4887-451B-93EA-2D6E22CB88EC}" destId="{C487F420-C7A0-4A98-A24D-4EE529F05DE5}" srcOrd="1" destOrd="0" presId="urn:microsoft.com/office/officeart/2008/layout/VerticalCurvedList"/>
    <dgm:cxn modelId="{4386E405-9F57-44DD-98AB-8CA0D788353A}" type="presParOf" srcId="{4E5A375C-4887-451B-93EA-2D6E22CB88EC}" destId="{12F0F31B-BBBA-4FF2-90AC-D1198DF26471}" srcOrd="2" destOrd="0" presId="urn:microsoft.com/office/officeart/2008/layout/VerticalCurvedList"/>
    <dgm:cxn modelId="{CBF5A7E6-77D0-4D02-9833-8A08DA09CC32}" type="presParOf" srcId="{12F0F31B-BBBA-4FF2-90AC-D1198DF26471}" destId="{46BBB383-FF99-4485-912C-19A25A7684E6}" srcOrd="0" destOrd="0" presId="urn:microsoft.com/office/officeart/2008/layout/VerticalCurvedList"/>
    <dgm:cxn modelId="{D507F0FE-7048-4520-AB78-77C8CF8BB350}" type="presParOf" srcId="{4E5A375C-4887-451B-93EA-2D6E22CB88EC}" destId="{DF8D0B33-C13E-40CF-AB09-DE822DA2866E}" srcOrd="3" destOrd="0" presId="urn:microsoft.com/office/officeart/2008/layout/VerticalCurvedList"/>
    <dgm:cxn modelId="{6CBD2286-1509-440D-813E-FD2EE37E6EFD}" type="presParOf" srcId="{4E5A375C-4887-451B-93EA-2D6E22CB88EC}" destId="{B5EC5F70-1A1B-42CE-9F59-8CF7DC65A50E}" srcOrd="4" destOrd="0" presId="urn:microsoft.com/office/officeart/2008/layout/VerticalCurvedList"/>
    <dgm:cxn modelId="{2EB43809-7438-4D9C-AC51-C2C4219EF041}" type="presParOf" srcId="{B5EC5F70-1A1B-42CE-9F59-8CF7DC65A50E}" destId="{DD21C74C-724F-4353-9422-893DB2689FA7}" srcOrd="0" destOrd="0" presId="urn:microsoft.com/office/officeart/2008/layout/VerticalCurvedList"/>
    <dgm:cxn modelId="{DFEC7E96-F383-4B88-90ED-95BF504967D5}" type="presParOf" srcId="{4E5A375C-4887-451B-93EA-2D6E22CB88EC}" destId="{C75B4404-5CAC-48B5-80D2-0DC34F9A86B7}" srcOrd="5" destOrd="0" presId="urn:microsoft.com/office/officeart/2008/layout/VerticalCurvedList"/>
    <dgm:cxn modelId="{75C387B4-C4F9-4FE5-B331-8E1D4E0EDB88}" type="presParOf" srcId="{4E5A375C-4887-451B-93EA-2D6E22CB88EC}" destId="{68286972-93FD-47CB-B439-0AA39F84CE68}" srcOrd="6" destOrd="0" presId="urn:microsoft.com/office/officeart/2008/layout/VerticalCurvedList"/>
    <dgm:cxn modelId="{1328789F-D4B8-46C0-A447-A8CB86EF976F}" type="presParOf" srcId="{68286972-93FD-47CB-B439-0AA39F84CE68}" destId="{48F513A4-8706-4BF2-9DED-ECA02CB0C7F3}" srcOrd="0" destOrd="0" presId="urn:microsoft.com/office/officeart/2008/layout/VerticalCurvedList"/>
    <dgm:cxn modelId="{F5F081F5-4671-4F3E-9FD3-1F2E6BCCB8CB}" type="presParOf" srcId="{4E5A375C-4887-451B-93EA-2D6E22CB88EC}" destId="{E6E42B7D-C843-4779-8887-C1F2D18E64AA}" srcOrd="7" destOrd="0" presId="urn:microsoft.com/office/officeart/2008/layout/VerticalCurvedList"/>
    <dgm:cxn modelId="{59DB4E9E-E8AD-453B-8829-6405516DF068}" type="presParOf" srcId="{4E5A375C-4887-451B-93EA-2D6E22CB88EC}" destId="{731A47C7-7A56-4E76-ACBA-4D2728680FEA}" srcOrd="8" destOrd="0" presId="urn:microsoft.com/office/officeart/2008/layout/VerticalCurvedList"/>
    <dgm:cxn modelId="{FCB10A22-0C48-419E-A9C0-9D9336241EAE}" type="presParOf" srcId="{731A47C7-7A56-4E76-ACBA-4D2728680FEA}" destId="{E1471444-8441-481E-8E73-08FE9D5BA4C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750241" y="298288"/>
          <a:ext cx="2817738" cy="76847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uk-UA" sz="1800" b="1" kern="1200" dirty="0"/>
            <a:t>2023-2024 навчальний рік</a:t>
          </a:r>
          <a:endParaRPr lang="ru-RU" sz="1800" b="1" kern="1200" dirty="0"/>
        </a:p>
      </dsp:txBody>
      <dsp:txXfrm>
        <a:off x="787755" y="335802"/>
        <a:ext cx="2742710" cy="693445"/>
      </dsp:txXfrm>
    </dsp:sp>
    <dsp:sp modelId="{D4C0FDC8-2D77-450E-A888-CAE34277B94D}">
      <dsp:nvSpPr>
        <dsp:cNvPr id="0" name=""/>
        <dsp:cNvSpPr/>
      </dsp:nvSpPr>
      <dsp:spPr>
        <a:xfrm rot="3576770">
          <a:off x="2258739" y="1286164"/>
          <a:ext cx="508685" cy="0"/>
        </a:xfrm>
        <a:custGeom>
          <a:avLst/>
          <a:gdLst/>
          <a:ahLst/>
          <a:cxnLst/>
          <a:rect l="0" t="0" r="0" b="0"/>
          <a:pathLst>
            <a:path>
              <a:moveTo>
                <a:pt x="0" y="0"/>
              </a:moveTo>
              <a:lnTo>
                <a:pt x="50868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1646164" y="1505567"/>
          <a:ext cx="2566303" cy="980830"/>
        </a:xfrm>
        <a:prstGeom prst="round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t>Завершення</a:t>
          </a:r>
        </a:p>
        <a:p>
          <a:pPr lvl="0" algn="ctr" defTabSz="711200">
            <a:lnSpc>
              <a:spcPct val="90000"/>
            </a:lnSpc>
            <a:spcBef>
              <a:spcPct val="0"/>
            </a:spcBef>
            <a:spcAft>
              <a:spcPct val="35000"/>
            </a:spcAft>
          </a:pPr>
          <a:r>
            <a:rPr lang="uk-UA" sz="1600" b="1" kern="1200" smtClean="0"/>
            <a:t>28 </a:t>
          </a:r>
          <a:r>
            <a:rPr lang="uk-UA" sz="1600" b="1" kern="1200" dirty="0"/>
            <a:t>червня 2024</a:t>
          </a:r>
          <a:endParaRPr lang="ru-RU" sz="1600" b="1" kern="1200" dirty="0"/>
        </a:p>
      </dsp:txBody>
      <dsp:txXfrm>
        <a:off x="1694044" y="1553447"/>
        <a:ext cx="2470543" cy="885070"/>
      </dsp:txXfrm>
    </dsp:sp>
    <dsp:sp modelId="{C379244F-B3E4-4459-B2BB-2E6E4EF60301}">
      <dsp:nvSpPr>
        <dsp:cNvPr id="0" name=""/>
        <dsp:cNvSpPr/>
      </dsp:nvSpPr>
      <dsp:spPr>
        <a:xfrm rot="7548399">
          <a:off x="1482393" y="1271181"/>
          <a:ext cx="504121" cy="0"/>
        </a:xfrm>
        <a:custGeom>
          <a:avLst/>
          <a:gdLst/>
          <a:ahLst/>
          <a:cxnLst/>
          <a:rect l="0" t="0" r="0" b="0"/>
          <a:pathLst>
            <a:path>
              <a:moveTo>
                <a:pt x="0" y="0"/>
              </a:moveTo>
              <a:lnTo>
                <a:pt x="50412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0" y="1475602"/>
          <a:ext cx="2412370" cy="1055727"/>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t>Початок </a:t>
          </a:r>
        </a:p>
        <a:p>
          <a:pPr lvl="0" algn="ctr" defTabSz="711200">
            <a:lnSpc>
              <a:spcPct val="90000"/>
            </a:lnSpc>
            <a:spcBef>
              <a:spcPct val="0"/>
            </a:spcBef>
            <a:spcAft>
              <a:spcPct val="35000"/>
            </a:spcAft>
          </a:pPr>
          <a:r>
            <a:rPr lang="uk-UA" sz="1600" b="1" kern="1200" dirty="0"/>
            <a:t>1 вересня 2023 </a:t>
          </a:r>
          <a:endParaRPr lang="ru-RU" sz="1600" b="1" kern="1200" dirty="0"/>
        </a:p>
      </dsp:txBody>
      <dsp:txXfrm>
        <a:off x="51536" y="1527138"/>
        <a:ext cx="2309298" cy="952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044349" y="1271040"/>
          <a:ext cx="2593229" cy="70724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uk-UA" sz="1900" b="1" kern="1200" dirty="0"/>
            <a:t>Форми організації освітнього процесу</a:t>
          </a:r>
          <a:endParaRPr lang="ru-RU" sz="1900" b="1" kern="1200" dirty="0"/>
        </a:p>
      </dsp:txBody>
      <dsp:txXfrm>
        <a:off x="1078874" y="1305565"/>
        <a:ext cx="2524179" cy="638193"/>
      </dsp:txXfrm>
    </dsp:sp>
    <dsp:sp modelId="{0188307E-B5B3-485C-A9A1-8DC7CC32E169}">
      <dsp:nvSpPr>
        <dsp:cNvPr id="0" name=""/>
        <dsp:cNvSpPr/>
      </dsp:nvSpPr>
      <dsp:spPr>
        <a:xfrm rot="16124277">
          <a:off x="2037483" y="981791"/>
          <a:ext cx="578637" cy="0"/>
        </a:xfrm>
        <a:custGeom>
          <a:avLst/>
          <a:gdLst/>
          <a:ahLst/>
          <a:cxnLst/>
          <a:rect l="0" t="0" r="0" b="0"/>
          <a:pathLst>
            <a:path>
              <a:moveTo>
                <a:pt x="0" y="0"/>
              </a:moveTo>
              <a:lnTo>
                <a:pt x="578637"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D622F3-9219-4C87-84B1-07B88A9D6B20}">
      <dsp:nvSpPr>
        <dsp:cNvPr id="0" name=""/>
        <dsp:cNvSpPr/>
      </dsp:nvSpPr>
      <dsp:spPr>
        <a:xfrm>
          <a:off x="1431180" y="221045"/>
          <a:ext cx="1768110" cy="471497"/>
        </a:xfrm>
        <a:prstGeom prst="roundRect">
          <a:avLst/>
        </a:prstGeom>
        <a:solidFill>
          <a:srgbClr val="7030A0">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uk-UA" sz="2200" kern="1200" dirty="0"/>
            <a:t>очна</a:t>
          </a:r>
          <a:endParaRPr lang="ru-RU" sz="2200" kern="1200" dirty="0"/>
        </a:p>
      </dsp:txBody>
      <dsp:txXfrm>
        <a:off x="1454197" y="244062"/>
        <a:ext cx="1722076" cy="425463"/>
      </dsp:txXfrm>
    </dsp:sp>
    <dsp:sp modelId="{D4C0FDC8-2D77-450E-A888-CAE34277B94D}">
      <dsp:nvSpPr>
        <dsp:cNvPr id="0" name=""/>
        <dsp:cNvSpPr/>
      </dsp:nvSpPr>
      <dsp:spPr>
        <a:xfrm rot="2098876">
          <a:off x="2783632" y="2177283"/>
          <a:ext cx="694213" cy="0"/>
        </a:xfrm>
        <a:custGeom>
          <a:avLst/>
          <a:gdLst/>
          <a:ahLst/>
          <a:cxnLst/>
          <a:rect l="0" t="0" r="0" b="0"/>
          <a:pathLst>
            <a:path>
              <a:moveTo>
                <a:pt x="0" y="0"/>
              </a:moveTo>
              <a:lnTo>
                <a:pt x="69421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2868000" y="2376282"/>
          <a:ext cx="1768110" cy="471497"/>
        </a:xfrm>
        <a:prstGeom prst="roundRect">
          <a:avLst/>
        </a:prstGeom>
        <a:solidFill>
          <a:srgbClr val="C00000">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uk-UA" sz="2200" kern="1200" dirty="0"/>
            <a:t>змішана</a:t>
          </a:r>
          <a:endParaRPr lang="ru-RU" sz="2200" kern="1200" dirty="0"/>
        </a:p>
      </dsp:txBody>
      <dsp:txXfrm>
        <a:off x="2891017" y="2399299"/>
        <a:ext cx="1722076" cy="425463"/>
      </dsp:txXfrm>
    </dsp:sp>
    <dsp:sp modelId="{C379244F-B3E4-4459-B2BB-2E6E4EF60301}">
      <dsp:nvSpPr>
        <dsp:cNvPr id="0" name=""/>
        <dsp:cNvSpPr/>
      </dsp:nvSpPr>
      <dsp:spPr>
        <a:xfrm rot="8398564">
          <a:off x="1297639" y="2204912"/>
          <a:ext cx="704792" cy="0"/>
        </a:xfrm>
        <a:custGeom>
          <a:avLst/>
          <a:gdLst/>
          <a:ahLst/>
          <a:cxnLst/>
          <a:rect l="0" t="0" r="0" b="0"/>
          <a:pathLst>
            <a:path>
              <a:moveTo>
                <a:pt x="0" y="0"/>
              </a:moveTo>
              <a:lnTo>
                <a:pt x="70479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215407" y="2431541"/>
          <a:ext cx="1768110" cy="471497"/>
        </a:xfrm>
        <a:prstGeom prst="roundRect">
          <a:avLst/>
        </a:prstGeom>
        <a:solidFill>
          <a:srgbClr val="0083E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uk-UA" sz="2200" kern="1200" dirty="0"/>
            <a:t>дистанційна</a:t>
          </a:r>
          <a:endParaRPr lang="ru-RU" sz="2200" kern="1200" dirty="0"/>
        </a:p>
      </dsp:txBody>
      <dsp:txXfrm>
        <a:off x="238424" y="2454558"/>
        <a:ext cx="1722076" cy="425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6A45D-4FEB-4AF4-9776-47A0389C497F}">
      <dsp:nvSpPr>
        <dsp:cNvPr id="0" name=""/>
        <dsp:cNvSpPr/>
      </dsp:nvSpPr>
      <dsp:spPr>
        <a:xfrm rot="16200000">
          <a:off x="68862" y="240124"/>
          <a:ext cx="2646908" cy="2541021"/>
        </a:xfrm>
        <a:prstGeom prst="downArrow">
          <a:avLst>
            <a:gd name="adj1" fmla="val 50000"/>
            <a:gd name="adj2" fmla="val 35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kern="1200" dirty="0">
              <a:latin typeface="Times New Roman" panose="02020603050405020304" pitchFamily="18" charset="0"/>
              <a:cs typeface="Times New Roman" panose="02020603050405020304" pitchFamily="18" charset="0"/>
            </a:rPr>
            <a:t>Адаптаційний</a:t>
          </a:r>
        </a:p>
        <a:p>
          <a:pPr lvl="0" algn="ctr" defTabSz="800100">
            <a:lnSpc>
              <a:spcPct val="90000"/>
            </a:lnSpc>
            <a:spcBef>
              <a:spcPct val="0"/>
            </a:spcBef>
            <a:spcAft>
              <a:spcPct val="35000"/>
            </a:spcAft>
          </a:pPr>
          <a:r>
            <a:rPr lang="uk-UA" sz="1800" b="1" kern="1200" dirty="0">
              <a:latin typeface="Times New Roman" panose="02020603050405020304" pitchFamily="18" charset="0"/>
              <a:cs typeface="Times New Roman" panose="02020603050405020304" pitchFamily="18" charset="0"/>
            </a:rPr>
            <a:t>5-6 клас</a:t>
          </a:r>
          <a:endParaRPr lang="ru-RU" sz="1800" b="1" kern="1200" dirty="0">
            <a:latin typeface="Times New Roman" panose="02020603050405020304" pitchFamily="18" charset="0"/>
            <a:cs typeface="Times New Roman" panose="02020603050405020304" pitchFamily="18" charset="0"/>
          </a:endParaRPr>
        </a:p>
      </dsp:txBody>
      <dsp:txXfrm rot="5400000">
        <a:off x="121806" y="848907"/>
        <a:ext cx="2096342" cy="1323454"/>
      </dsp:txXfrm>
    </dsp:sp>
    <dsp:sp modelId="{BF99B54C-D7CE-4905-967E-B560332C96AE}">
      <dsp:nvSpPr>
        <dsp:cNvPr id="0" name=""/>
        <dsp:cNvSpPr/>
      </dsp:nvSpPr>
      <dsp:spPr>
        <a:xfrm rot="5400000">
          <a:off x="2631524" y="234925"/>
          <a:ext cx="2646908" cy="2541021"/>
        </a:xfrm>
        <a:prstGeom prst="downArrow">
          <a:avLst>
            <a:gd name="adj1" fmla="val 50000"/>
            <a:gd name="adj2" fmla="val 35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kern="1200" dirty="0">
              <a:latin typeface="Times New Roman" panose="02020603050405020304" pitchFamily="18" charset="0"/>
              <a:cs typeface="Times New Roman" panose="02020603050405020304" pitchFamily="18" charset="0"/>
            </a:rPr>
            <a:t>Базового предметного навчання</a:t>
          </a:r>
        </a:p>
        <a:p>
          <a:pPr lvl="0" algn="ctr" defTabSz="800100">
            <a:lnSpc>
              <a:spcPct val="90000"/>
            </a:lnSpc>
            <a:spcBef>
              <a:spcPct val="0"/>
            </a:spcBef>
            <a:spcAft>
              <a:spcPct val="35000"/>
            </a:spcAft>
          </a:pPr>
          <a:r>
            <a:rPr lang="uk-UA" sz="1800" b="1" kern="1200" dirty="0">
              <a:latin typeface="Times New Roman" panose="02020603050405020304" pitchFamily="18" charset="0"/>
              <a:cs typeface="Times New Roman" panose="02020603050405020304" pitchFamily="18" charset="0"/>
            </a:rPr>
            <a:t>7-9 клас</a:t>
          </a:r>
          <a:endParaRPr lang="ru-RU" sz="1800" b="1" kern="1200" dirty="0">
            <a:latin typeface="Times New Roman" panose="02020603050405020304" pitchFamily="18" charset="0"/>
            <a:cs typeface="Times New Roman" panose="02020603050405020304" pitchFamily="18" charset="0"/>
          </a:endParaRPr>
        </a:p>
      </dsp:txBody>
      <dsp:txXfrm rot="-5400000">
        <a:off x="3129147" y="843709"/>
        <a:ext cx="2096342" cy="1323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5ED77-42EF-4051-9929-0C7B635A5E8C}">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F7083-FDE0-40FC-B357-96C282B5BCF4}">
      <dsp:nvSpPr>
        <dsp:cNvPr id="0" name=""/>
        <dsp:cNvSpPr/>
      </dsp:nvSpPr>
      <dsp:spPr>
        <a:xfrm>
          <a:off x="752110" y="541866"/>
          <a:ext cx="5269111" cy="108373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uk-UA" sz="2300" kern="1200" noProof="0" dirty="0"/>
            <a:t>Визначення кількості годин на певну </a:t>
          </a:r>
          <a:r>
            <a:rPr lang="ru-RU" sz="2300" kern="1200" dirty="0"/>
            <a:t>тему</a:t>
          </a:r>
        </a:p>
      </dsp:txBody>
      <dsp:txXfrm>
        <a:off x="752110" y="541866"/>
        <a:ext cx="5269111" cy="1083733"/>
      </dsp:txXfrm>
    </dsp:sp>
    <dsp:sp modelId="{34954187-E181-4A31-AC88-ED558FA1424F}">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53C3E-5E77-4126-B85F-135892330BE2}">
      <dsp:nvSpPr>
        <dsp:cNvPr id="0" name=""/>
        <dsp:cNvSpPr/>
      </dsp:nvSpPr>
      <dsp:spPr>
        <a:xfrm>
          <a:off x="1146048" y="2167466"/>
          <a:ext cx="4875174" cy="108373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uk-UA" sz="2300" kern="1200" noProof="0" dirty="0"/>
            <a:t>Деталізований зміст кожної теми з погляду на наявні ресурси</a:t>
          </a:r>
        </a:p>
      </dsp:txBody>
      <dsp:txXfrm>
        <a:off x="1146048" y="2167466"/>
        <a:ext cx="4875174" cy="1083733"/>
      </dsp:txXfrm>
    </dsp:sp>
    <dsp:sp modelId="{D7F27DF9-A7AC-4D03-8DCE-4E9DAD979FC3}">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DF1C27-D551-410D-831B-D089AC143033}">
      <dsp:nvSpPr>
        <dsp:cNvPr id="0" name=""/>
        <dsp:cNvSpPr/>
      </dsp:nvSpPr>
      <dsp:spPr>
        <a:xfrm>
          <a:off x="752110" y="3793066"/>
          <a:ext cx="5269111" cy="108373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uk-UA" sz="2300" kern="1200" noProof="0" dirty="0"/>
            <a:t>Упорядкована система видів навчальної діяльності (більш доречна для конкретної теми</a:t>
          </a:r>
          <a:r>
            <a:rPr lang="ru-RU" sz="2300" kern="1200" dirty="0"/>
            <a:t>)</a:t>
          </a:r>
        </a:p>
      </dsp:txBody>
      <dsp:txXfrm>
        <a:off x="752110" y="3793066"/>
        <a:ext cx="5269111" cy="1083733"/>
      </dsp:txXfrm>
    </dsp:sp>
    <dsp:sp modelId="{67470E96-DAD9-4531-836D-54DADB920AB9}">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BC4E7-5A89-475F-BCAC-35698B0D4D16}">
      <dsp:nvSpPr>
        <dsp:cNvPr id="0" name=""/>
        <dsp:cNvSpPr/>
      </dsp:nvSpPr>
      <dsp:spPr>
        <a:xfrm>
          <a:off x="-5100612" y="-848084"/>
          <a:ext cx="6595494" cy="6595494"/>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7F420-C7A0-4A98-A24D-4EE529F05DE5}">
      <dsp:nvSpPr>
        <dsp:cNvPr id="0" name=""/>
        <dsp:cNvSpPr/>
      </dsp:nvSpPr>
      <dsp:spPr>
        <a:xfrm>
          <a:off x="1544032" y="457269"/>
          <a:ext cx="6131774"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lvl="0" algn="l" defTabSz="666750">
            <a:lnSpc>
              <a:spcPct val="90000"/>
            </a:lnSpc>
            <a:spcBef>
              <a:spcPct val="0"/>
            </a:spcBef>
            <a:spcAft>
              <a:spcPct val="35000"/>
            </a:spcAft>
          </a:pPr>
          <a:r>
            <a:rPr lang="uk-UA" sz="1500" kern="1200" dirty="0">
              <a:latin typeface="Times New Roman" pitchFamily="18" charset="0"/>
              <a:cs typeface="Times New Roman" pitchFamily="18" charset="0"/>
            </a:rPr>
            <a:t>виокремлює основні елементи карти та пояснює їх значення </a:t>
          </a:r>
          <a:endParaRPr lang="uk-UA" sz="1500" kern="1200" dirty="0" smtClean="0">
            <a:latin typeface="Times New Roman" pitchFamily="18" charset="0"/>
            <a:cs typeface="Times New Roman" pitchFamily="18" charset="0"/>
          </a:endParaRPr>
        </a:p>
        <a:p>
          <a:pPr lvl="0" algn="l" defTabSz="666750">
            <a:lnSpc>
              <a:spcPct val="90000"/>
            </a:lnSpc>
            <a:spcBef>
              <a:spcPct val="0"/>
            </a:spcBef>
            <a:spcAft>
              <a:spcPct val="35000"/>
            </a:spcAft>
          </a:pPr>
          <a:r>
            <a:rPr lang="en-US" sz="1500" kern="1200" dirty="0" smtClean="0">
              <a:solidFill>
                <a:schemeClr val="bg1"/>
              </a:solidFill>
              <a:latin typeface="Times New Roman" pitchFamily="18" charset="0"/>
              <a:cs typeface="Times New Roman" pitchFamily="18" charset="0"/>
            </a:rPr>
            <a:t>[</a:t>
          </a:r>
          <a:r>
            <a:rPr lang="uk-UA" sz="1500" kern="1200" dirty="0">
              <a:solidFill>
                <a:schemeClr val="bg1"/>
              </a:solidFill>
              <a:latin typeface="Times New Roman" pitchFamily="18" charset="0"/>
              <a:cs typeface="Times New Roman" pitchFamily="18" charset="0"/>
            </a:rPr>
            <a:t>6 ГІО 2.1.1-1</a:t>
          </a:r>
          <a:r>
            <a:rPr lang="en-US" sz="1500" kern="1200" dirty="0">
              <a:solidFill>
                <a:schemeClr val="bg1"/>
              </a:solidFill>
              <a:latin typeface="Times New Roman" pitchFamily="18" charset="0"/>
              <a:cs typeface="Times New Roman" pitchFamily="18" charset="0"/>
            </a:rPr>
            <a:t>]</a:t>
          </a:r>
          <a:endParaRPr lang="uk-UA" sz="1500" kern="1200" dirty="0">
            <a:latin typeface="Times New Roman" pitchFamily="18" charset="0"/>
            <a:cs typeface="Times New Roman" pitchFamily="18" charset="0"/>
          </a:endParaRPr>
        </a:p>
      </dsp:txBody>
      <dsp:txXfrm>
        <a:off x="1544032" y="457269"/>
        <a:ext cx="6131774" cy="753712"/>
      </dsp:txXfrm>
    </dsp:sp>
    <dsp:sp modelId="{46BBB383-FF99-4485-912C-19A25A7684E6}">
      <dsp:nvSpPr>
        <dsp:cNvPr id="0" name=""/>
        <dsp:cNvSpPr/>
      </dsp:nvSpPr>
      <dsp:spPr>
        <a:xfrm>
          <a:off x="282840" y="282446"/>
          <a:ext cx="1417619"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D0B33-C13E-40CF-AB09-DE822DA2866E}">
      <dsp:nvSpPr>
        <dsp:cNvPr id="0" name=""/>
        <dsp:cNvSpPr/>
      </dsp:nvSpPr>
      <dsp:spPr>
        <a:xfrm>
          <a:off x="1871914" y="1507424"/>
          <a:ext cx="6760364"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lvl="0" algn="l" defTabSz="666750">
            <a:lnSpc>
              <a:spcPct val="90000"/>
            </a:lnSpc>
            <a:spcBef>
              <a:spcPct val="0"/>
            </a:spcBef>
            <a:spcAft>
              <a:spcPct val="35000"/>
            </a:spcAft>
          </a:pPr>
          <a:r>
            <a:rPr lang="uk-UA" sz="1500" kern="1200" dirty="0">
              <a:latin typeface="Times New Roman" pitchFamily="18" charset="0"/>
              <a:cs typeface="Times New Roman" pitchFamily="18" charset="0"/>
            </a:rPr>
            <a:t>представляє текстову інформацію з одного джерела (зокрема художнього тексту, медіатексту), використовуючи різні способи і засоби візуалізації змісту        [6 МОВ 2.6.1-3]</a:t>
          </a:r>
        </a:p>
      </dsp:txBody>
      <dsp:txXfrm>
        <a:off x="1871914" y="1507424"/>
        <a:ext cx="6760364" cy="753712"/>
      </dsp:txXfrm>
    </dsp:sp>
    <dsp:sp modelId="{DD21C74C-724F-4353-9422-893DB2689FA7}">
      <dsp:nvSpPr>
        <dsp:cNvPr id="0" name=""/>
        <dsp:cNvSpPr/>
      </dsp:nvSpPr>
      <dsp:spPr>
        <a:xfrm>
          <a:off x="700927" y="1413210"/>
          <a:ext cx="1445686"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B4404-5CAC-48B5-80D2-0DC34F9A86B7}">
      <dsp:nvSpPr>
        <dsp:cNvPr id="0" name=""/>
        <dsp:cNvSpPr/>
      </dsp:nvSpPr>
      <dsp:spPr>
        <a:xfrm>
          <a:off x="1858898" y="2638189"/>
          <a:ext cx="6786396"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lvl="0" algn="l" defTabSz="666750">
            <a:lnSpc>
              <a:spcPct val="90000"/>
            </a:lnSpc>
            <a:spcBef>
              <a:spcPct val="0"/>
            </a:spcBef>
            <a:spcAft>
              <a:spcPct val="35000"/>
            </a:spcAft>
          </a:pPr>
          <a:endParaRPr lang="uk-UA" sz="1500" kern="1200" dirty="0"/>
        </a:p>
      </dsp:txBody>
      <dsp:txXfrm>
        <a:off x="1858898" y="2638189"/>
        <a:ext cx="6786396" cy="753712"/>
      </dsp:txXfrm>
    </dsp:sp>
    <dsp:sp modelId="{48F513A4-8706-4BF2-9DED-ECA02CB0C7F3}">
      <dsp:nvSpPr>
        <dsp:cNvPr id="0" name=""/>
        <dsp:cNvSpPr/>
      </dsp:nvSpPr>
      <dsp:spPr>
        <a:xfrm>
          <a:off x="180866" y="2543975"/>
          <a:ext cx="2485809"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42B7D-C843-4779-8887-C1F2D18E64AA}">
      <dsp:nvSpPr>
        <dsp:cNvPr id="0" name=""/>
        <dsp:cNvSpPr/>
      </dsp:nvSpPr>
      <dsp:spPr>
        <a:xfrm>
          <a:off x="1837331" y="3768953"/>
          <a:ext cx="6397410"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lvl="0" algn="l" defTabSz="666750">
            <a:lnSpc>
              <a:spcPct val="90000"/>
            </a:lnSpc>
            <a:spcBef>
              <a:spcPct val="0"/>
            </a:spcBef>
            <a:spcAft>
              <a:spcPct val="35000"/>
            </a:spcAft>
          </a:pPr>
          <a:r>
            <a:rPr lang="uk-UA" sz="1500" kern="1200" dirty="0">
              <a:latin typeface="Times New Roman" pitchFamily="18" charset="0"/>
              <a:cs typeface="Times New Roman" pitchFamily="18" charset="0"/>
            </a:rPr>
            <a:t>пропонує і створює самостійно / в групі, з допомогою вчителя чи інших осіб матеріальні навчальні моделі для дослідження </a:t>
          </a:r>
          <a:endParaRPr lang="uk-UA" sz="1500" kern="1200" dirty="0" smtClean="0">
            <a:latin typeface="Times New Roman" pitchFamily="18" charset="0"/>
            <a:cs typeface="Times New Roman" pitchFamily="18" charset="0"/>
          </a:endParaRPr>
        </a:p>
        <a:p>
          <a:pPr lvl="0" algn="l" defTabSz="666750">
            <a:lnSpc>
              <a:spcPct val="90000"/>
            </a:lnSpc>
            <a:spcBef>
              <a:spcPct val="0"/>
            </a:spcBef>
            <a:spcAft>
              <a:spcPct val="35000"/>
            </a:spcAft>
          </a:pPr>
          <a:r>
            <a:rPr lang="uk-UA" sz="1500" kern="1200" dirty="0" smtClean="0">
              <a:latin typeface="Times New Roman" pitchFamily="18" charset="0"/>
              <a:cs typeface="Times New Roman" pitchFamily="18" charset="0"/>
            </a:rPr>
            <a:t>[</a:t>
          </a:r>
          <a:r>
            <a:rPr lang="uk-UA" sz="1500" kern="1200" dirty="0">
              <a:latin typeface="Times New Roman" pitchFamily="18" charset="0"/>
              <a:cs typeface="Times New Roman" pitchFamily="18" charset="0"/>
            </a:rPr>
            <a:t>6 ПРО 1.4.1-1]</a:t>
          </a:r>
        </a:p>
      </dsp:txBody>
      <dsp:txXfrm>
        <a:off x="1837331" y="3768953"/>
        <a:ext cx="6397410" cy="753712"/>
      </dsp:txXfrm>
    </dsp:sp>
    <dsp:sp modelId="{E1471444-8441-481E-8E73-08FE9D5BA4CC}">
      <dsp:nvSpPr>
        <dsp:cNvPr id="0" name=""/>
        <dsp:cNvSpPr/>
      </dsp:nvSpPr>
      <dsp:spPr>
        <a:xfrm>
          <a:off x="217460" y="3705340"/>
          <a:ext cx="1853877"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42B6FB33-EB07-4B5E-A623-8789AA1872AF}" type="datetimeFigureOut">
              <a:rPr lang="ru-RU" smtClean="0"/>
              <a:t>20.08.2023</a:t>
            </a:fld>
            <a:endParaRPr lang="ru-RU"/>
          </a:p>
        </p:txBody>
      </p:sp>
      <p:sp>
        <p:nvSpPr>
          <p:cNvPr id="4" name="Нижний колонтитул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28F5E53F-326B-4CF0-81AA-14F433B69C20}" type="slidenum">
              <a:rPr lang="ru-RU" smtClean="0"/>
              <a:t>‹#›</a:t>
            </a:fld>
            <a:endParaRPr lang="ru-RU"/>
          </a:p>
        </p:txBody>
      </p:sp>
    </p:spTree>
    <p:extLst>
      <p:ext uri="{BB962C8B-B14F-4D97-AF65-F5344CB8AC3E}">
        <p14:creationId xmlns:p14="http://schemas.microsoft.com/office/powerpoint/2010/main" val="3780294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51D86F6-924B-470F-80BA-65A6AE46E91E}" type="datetimeFigureOut">
              <a:rPr lang="uk-UA" smtClean="0"/>
              <a:t>20.08.2023</a:t>
            </a:fld>
            <a:endParaRPr lang="uk-UA"/>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20C2758-C2F8-4B57-87E7-9736EF1AECBF}" type="slidenum">
              <a:rPr lang="uk-UA" smtClean="0"/>
              <a:t>‹#›</a:t>
            </a:fld>
            <a:endParaRPr lang="uk-UA"/>
          </a:p>
        </p:txBody>
      </p:sp>
    </p:spTree>
    <p:extLst>
      <p:ext uri="{BB962C8B-B14F-4D97-AF65-F5344CB8AC3E}">
        <p14:creationId xmlns:p14="http://schemas.microsoft.com/office/powerpoint/2010/main" val="80006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325882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786362"/>
            <a:ext cx="5486400" cy="39161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786362"/>
            <a:ext cx="5486400" cy="39161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279594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 xmlns:a16="http://schemas.microsoft.com/office/drawing/2014/main" id="{9D657832-DBBB-4815-AA88-6F48CCDF9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1A53ED2-4A10-454F-8D9C-CED42C98518F}" type="slidenum">
              <a:rPr lang="en-US" altLang="uk-UA" sz="1200" smtClean="0"/>
              <a:pPr/>
              <a:t>6</a:t>
            </a:fld>
            <a:endParaRPr lang="en-US" altLang="uk-UA" sz="1200"/>
          </a:p>
        </p:txBody>
      </p:sp>
      <p:sp>
        <p:nvSpPr>
          <p:cNvPr id="13315" name="Rectangle 2">
            <a:extLst>
              <a:ext uri="{FF2B5EF4-FFF2-40B4-BE49-F238E27FC236}">
                <a16:creationId xmlns="" xmlns:a16="http://schemas.microsoft.com/office/drawing/2014/main" id="{0E1F0BBD-7FDF-4D22-9101-7580B4033604}"/>
              </a:ext>
            </a:extLst>
          </p:cNvPr>
          <p:cNvSpPr>
            <a:spLocks noGrp="1" noRot="1" noChangeAspect="1" noChangeArrowheads="1" noTextEdit="1"/>
          </p:cNvSpPr>
          <p:nvPr>
            <p:ph type="sldImg"/>
          </p:nvPr>
        </p:nvSpPr>
        <p:spPr>
          <a:ln/>
        </p:spPr>
      </p:sp>
      <p:sp>
        <p:nvSpPr>
          <p:cNvPr id="13316" name="Rectangle 3">
            <a:extLst>
              <a:ext uri="{FF2B5EF4-FFF2-40B4-BE49-F238E27FC236}">
                <a16:creationId xmlns="" xmlns:a16="http://schemas.microsoft.com/office/drawing/2014/main" id="{7064FFF0-7A45-4B6C-A694-A77770010FB4}"/>
              </a:ext>
            </a:extLst>
          </p:cNvPr>
          <p:cNvSpPr>
            <a:spLocks noGrp="1" noChangeArrowheads="1"/>
          </p:cNvSpPr>
          <p:nvPr>
            <p:ph type="body" idx="1"/>
          </p:nvPr>
        </p:nvSpPr>
        <p:spPr>
          <a:noFill/>
        </p:spPr>
        <p:txBody>
          <a:bodyPr/>
          <a:lstStyle/>
          <a:p>
            <a:pPr eaLnBrk="1" hangingPunct="1"/>
            <a:endParaRPr lang="ru-RU" alt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90625" y="1243013"/>
            <a:ext cx="4476750" cy="335756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8</a:t>
            </a:fld>
            <a:endParaRPr lang="ru-RU" dirty="0"/>
          </a:p>
        </p:txBody>
      </p:sp>
    </p:spTree>
    <p:extLst>
      <p:ext uri="{BB962C8B-B14F-4D97-AF65-F5344CB8AC3E}">
        <p14:creationId xmlns:p14="http://schemas.microsoft.com/office/powerpoint/2010/main" val="129235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786362"/>
            <a:ext cx="5486400" cy="39161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786362"/>
            <a:ext cx="5486400" cy="39161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786362"/>
            <a:ext cx="5486400" cy="39161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786362"/>
            <a:ext cx="5486400" cy="39161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02656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601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20.08.2023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20.08.2023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t>20.08.2023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t>20.08.2023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t>20.08.2023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20.08.2023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20.08.2023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20.08.2023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20.08.2023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12" name="Рисунок 11"/>
          <p:cNvPicPr>
            <a:picLocks noChangeAspect="1"/>
          </p:cNvPicPr>
          <p:nvPr userDrawn="1"/>
        </p:nvPicPr>
        <p:blipFill rotWithShape="1">
          <a:blip r:embed="rId15">
            <a:extLst>
              <a:ext uri="{28A0092B-C50C-407E-A947-70E740481C1C}">
                <a14:useLocalDpi xmlns:a14="http://schemas.microsoft.com/office/drawing/2010/main" val="0"/>
              </a:ext>
            </a:extLst>
          </a:blip>
          <a:srcRect r="32367" b="66248"/>
          <a:stretch/>
        </p:blipFill>
        <p:spPr>
          <a:xfrm rot="16200000">
            <a:off x="-2560982" y="2560981"/>
            <a:ext cx="6858000" cy="1736035"/>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mzo.gov.ua/pidruchniki/elektronni-versiyi-pidruchnikiv/" TargetMode="External"/><Relationship Id="rId1" Type="http://schemas.openxmlformats.org/officeDocument/2006/relationships/slideLayout" Target="../slideLayouts/slideLayout2.xml"/><Relationship Id="rId4" Type="http://schemas.openxmlformats.org/officeDocument/2006/relationships/hyperlink" Target="https://imzo.gov.ua/2023/05/18/nakaz-mon-vid-17-05-2023-579-pro-vydannia-pidruchnykiv-dlia-6-klasu-zakladiv-zahal-noi-seredn-oi-osvity-iaki-vydavatymut-sia-za-koshty-derzhavnoho-biudzhetu-u-2023-rots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schoollife.org.ua/wp-content/uploads/2023/05/Pro-zatverdzhennya-metodychnyh-rekomendatsij-shhodo-okremyh-pytan-zdobuttya-osvity-v-zakladah-zagalnoyi-serednoyi-osvity-v-umovah-voyennogo-stanu-v-Ukrayini.pdf" TargetMode="External"/><Relationship Id="rId13" Type="http://schemas.openxmlformats.org/officeDocument/2006/relationships/hyperlink" Target="https://mon.gov.ua/ua/npa/pro-pidgotovku-zakladiv-osviti-do-novogo-navchalnogo-roku-ta-prohodzhennya-osinno-zimovogo-periodu-202324-roku" TargetMode="External"/><Relationship Id="rId3" Type="http://schemas.openxmlformats.org/officeDocument/2006/relationships/hyperlink" Target="https://zakon.rada.gov.ua/laws/show/2145-19#Text" TargetMode="External"/><Relationship Id="rId7" Type="http://schemas.openxmlformats.org/officeDocument/2006/relationships/hyperlink" Target="https://www.schoollife.org.ua/pro-provedennya-vseukrayinskogo-konkursu-uchytel-roku-2024/" TargetMode="External"/><Relationship Id="rId12" Type="http://schemas.openxmlformats.org/officeDocument/2006/relationships/hyperlink" Target="https://www.schoollife.org.ua/deyaki-pytannya-organizatsiyi-dystantsijnogo-navchanny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on.gov.ua/ua/npa/pro-zatverdzhennya-tipovoyi-osvitnoyi-programi-dlya-5-9-klasiv-zagalnoyi-serednoyi-osviti" TargetMode="External"/><Relationship Id="rId11" Type="http://schemas.openxmlformats.org/officeDocument/2006/relationships/hyperlink" Target="https://www.schoollife.org.ua/pro-zatverdzhennya-metodychnyh-rekomendatsij-shhodo-otsinyuvannya-navchalnyh-dosyagnen-uchniv-5-6-klasiv-yaki-zdobuvayut-osvitu-vidpovidno-do-novogo-derzhavnogo-standartu-bazovoyi-serednoyi-osvity/" TargetMode="External"/><Relationship Id="rId5" Type="http://schemas.openxmlformats.org/officeDocument/2006/relationships/hyperlink" Target="https://mon.gov.ua/ua/osvita/zagalna-serednya-osvita/nova-ukrayinska-shkola/derzhavnij-standart-bazovoyi-serednoyi-osviti" TargetMode="External"/><Relationship Id="rId10" Type="http://schemas.openxmlformats.org/officeDocument/2006/relationships/hyperlink" Target="https://zakon.rada.gov.ua/laws/show/z1029-22#Text" TargetMode="External"/><Relationship Id="rId4" Type="http://schemas.openxmlformats.org/officeDocument/2006/relationships/hyperlink" Target="https://zakon.rada.gov.ua/laws/show/463-20#Text" TargetMode="External"/><Relationship Id="rId9" Type="http://schemas.openxmlformats.org/officeDocument/2006/relationships/hyperlink" Target="https://zakon.rada.gov.ua/laws/show/z1649-22#Text" TargetMode="External"/><Relationship Id="rId14" Type="http://schemas.openxmlformats.org/officeDocument/2006/relationships/hyperlink" Target="https://mon.gov.ua/ua/npa/pro-organizaciyu-20232024-navchalnogo-roku-v-zakladah-zagalnoyi-serednoyi-osvit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zakon.rada.gov.ua/laws/show/z0529-21#Text" TargetMode="External"/><Relationship Id="rId3" Type="http://schemas.openxmlformats.org/officeDocument/2006/relationships/hyperlink" Target="https://www.schoollife.org.ua/pro-zatverdzhennya-zmin-do-deyakyh-nakaziv-ministerstva-ohorony-zdorov-ya-ukrayiny/" TargetMode="External"/><Relationship Id="rId7" Type="http://schemas.openxmlformats.org/officeDocument/2006/relationships/hyperlink" Target="https://www.schoollife.org.ua/pro-zatverdzhennya-instruktsiyi-z-dilovodstva-u-zakladah-zagalnoyi-serednoyi-osvity/" TargetMode="External"/><Relationship Id="rId12" Type="http://schemas.openxmlformats.org/officeDocument/2006/relationships/hyperlink" Target="https://www.schoollife.org.ua/category/fajly/stsenariji/pershyj-ur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choollife.org.ua/polozhennya-pro-sertyfikatsiyu-pedagogichnyh-pratsivnykiv-iz-zminamy-vid-24-12-2019-r/" TargetMode="External"/><Relationship Id="rId11" Type="http://schemas.openxmlformats.org/officeDocument/2006/relationships/hyperlink" Target="https://imzo.gov.ua/pidruchniki/pereliki/" TargetMode="External"/><Relationship Id="rId5" Type="http://schemas.openxmlformats.org/officeDocument/2006/relationships/hyperlink" Target="https://www.schoollife.org.ua/pro-zatverdzhennya-sanitarnogo-reglamentu-dlya-zakladiv-zagalnoyi-serednoyi-osvity/" TargetMode="External"/><Relationship Id="rId10" Type="http://schemas.openxmlformats.org/officeDocument/2006/relationships/hyperlink" Target="https://zakon.rada.gov.ua/laws/show/z0564-18#Text" TargetMode="External"/><Relationship Id="rId4" Type="http://schemas.openxmlformats.org/officeDocument/2006/relationships/hyperlink" Target="https://www.schoollife.org.ua/pro-organizatsiyu-ukryttya-pratsivnykiv-ta-ditej-u-zakladah-osvity/" TargetMode="External"/><Relationship Id="rId9" Type="http://schemas.openxmlformats.org/officeDocument/2006/relationships/hyperlink" Target="https://zakon.rada.gov.ua/laws/show/z0184-16#Tex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imzo.gov.ua/osvita/zagalno-serednya-osvita-2/typova-osvitnia-prohrama-dlia-5-9-klasiv-zakladiv-zahal-noi-seredn-oi-osvity/" TargetMode="External"/><Relationship Id="rId2" Type="http://schemas.openxmlformats.org/officeDocument/2006/relationships/hyperlink" Target="https://mon.gov.ua/ua/osvita/zagalna-serednya-osvita/nova-ukrayinska-shkola/derzhavnij-standart-bazovoyi-serednoyi-osviti"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nus.org.ua/articles/navchalna-programa-ne-maye-kopiyuvaty-modelnu-shho-spilnogo-j-riznogo-v-tsyh-programah/"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mon.gov.ua/ua/osvita/zagalna-serednya-osvita/nova-ukrayinska-shkola/derzhavnij-standart-bazovoyi-serednoyi-osviti"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882900" y="2412626"/>
            <a:ext cx="6007100" cy="2580614"/>
          </a:xfrm>
        </p:spPr>
        <p:txBody>
          <a:bodyPr>
            <a:noAutofit/>
          </a:bodyPr>
          <a:lstStyle/>
          <a:p>
            <a:r>
              <a:rPr lang="ru-RU" sz="6000" b="1" dirty="0" err="1">
                <a:latin typeface="+mn-lt"/>
              </a:rPr>
              <a:t>Що</a:t>
            </a:r>
            <a:r>
              <a:rPr lang="ru-RU" sz="6000" b="1" dirty="0">
                <a:latin typeface="+mn-lt"/>
              </a:rPr>
              <a:t> </a:t>
            </a:r>
            <a:r>
              <a:rPr lang="ru-RU" sz="6000" b="1" dirty="0" err="1">
                <a:latin typeface="+mn-lt"/>
              </a:rPr>
              <a:t>потрібно</a:t>
            </a:r>
            <a:r>
              <a:rPr lang="ru-RU" sz="6000" b="1" dirty="0">
                <a:latin typeface="+mn-lt"/>
              </a:rPr>
              <a:t> знати </a:t>
            </a:r>
            <a:r>
              <a:rPr lang="ru-RU" sz="6000" b="1" dirty="0" err="1">
                <a:latin typeface="+mn-lt"/>
              </a:rPr>
              <a:t>вчителю</a:t>
            </a:r>
            <a:r>
              <a:rPr lang="ru-RU" sz="6000" b="1" dirty="0">
                <a:latin typeface="+mn-lt"/>
              </a:rPr>
              <a:t> НУШ? </a:t>
            </a:r>
          </a:p>
        </p:txBody>
      </p:sp>
      <p:pic>
        <p:nvPicPr>
          <p:cNvPr id="5" name="Рисунок 4">
            <a:extLst>
              <a:ext uri="{FF2B5EF4-FFF2-40B4-BE49-F238E27FC236}">
                <a16:creationId xmlns:a16="http://schemas.microsoft.com/office/drawing/2014/main" xmlns="" id="{057E88D9-2F33-4175-8D76-7FD3BD448EC4}"/>
              </a:ext>
            </a:extLst>
          </p:cNvPr>
          <p:cNvPicPr>
            <a:picLocks noChangeAspect="1"/>
          </p:cNvPicPr>
          <p:nvPr/>
        </p:nvPicPr>
        <p:blipFill>
          <a:blip r:embed="rId3"/>
          <a:stretch>
            <a:fillRect/>
          </a:stretch>
        </p:blipFill>
        <p:spPr>
          <a:xfrm>
            <a:off x="6477000" y="0"/>
            <a:ext cx="2538294" cy="2475361"/>
          </a:xfrm>
          <a:prstGeom prst="rect">
            <a:avLst/>
          </a:prstGeom>
        </p:spPr>
      </p:pic>
      <p:sp>
        <p:nvSpPr>
          <p:cNvPr id="6" name="TextBox 5"/>
          <p:cNvSpPr txBox="1"/>
          <p:nvPr/>
        </p:nvSpPr>
        <p:spPr>
          <a:xfrm>
            <a:off x="14952" y="5229200"/>
            <a:ext cx="4896544" cy="1446550"/>
          </a:xfrm>
          <a:prstGeom prst="rect">
            <a:avLst/>
          </a:prstGeom>
          <a:noFill/>
        </p:spPr>
        <p:txBody>
          <a:bodyPr wrap="square">
            <a:spAutoFit/>
          </a:bodyPr>
          <a:lstStyle/>
          <a:p>
            <a:pPr algn="ctr" fontAlgn="auto">
              <a:spcBef>
                <a:spcPts val="0"/>
              </a:spcBef>
              <a:spcAft>
                <a:spcPts val="0"/>
              </a:spcAft>
              <a:defRPr/>
            </a:pPr>
            <a:r>
              <a:rPr lang="uk-UA" altLang="ko-KR" sz="2400" b="1" dirty="0">
                <a:solidFill>
                  <a:schemeClr val="tx2">
                    <a:lumMod val="75000"/>
                  </a:schemeClr>
                </a:solidFill>
                <a:latin typeface="Times New Roman" panose="02020603050405020304" pitchFamily="18" charset="0"/>
                <a:cs typeface="Times New Roman" panose="02020603050405020304" pitchFamily="18" charset="0"/>
              </a:rPr>
              <a:t>Спікер </a:t>
            </a:r>
            <a:r>
              <a:rPr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 </a:t>
            </a:r>
            <a:r>
              <a:rPr lang="uk-UA" altLang="ko-KR" sz="2400" b="1" dirty="0" err="1" smtClean="0">
                <a:solidFill>
                  <a:schemeClr val="tx2">
                    <a:lumMod val="75000"/>
                  </a:schemeClr>
                </a:solidFill>
                <a:latin typeface="Times New Roman" panose="02020603050405020304" pitchFamily="18" charset="0"/>
                <a:cs typeface="Times New Roman" panose="02020603050405020304" pitchFamily="18" charset="0"/>
              </a:rPr>
              <a:t>Альона</a:t>
            </a:r>
            <a:r>
              <a:rPr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 </a:t>
            </a:r>
            <a:r>
              <a:rPr kumimoji="0" lang="uk-UA" altLang="ko-KR" sz="2400" b="1" dirty="0" err="1" smtClean="0">
                <a:solidFill>
                  <a:schemeClr val="tx2">
                    <a:lumMod val="75000"/>
                  </a:schemeClr>
                </a:solidFill>
                <a:latin typeface="Times New Roman" panose="02020603050405020304" pitchFamily="18" charset="0"/>
                <a:cs typeface="Times New Roman" panose="02020603050405020304" pitchFamily="18" charset="0"/>
              </a:rPr>
              <a:t>Дідик</a:t>
            </a:r>
            <a:r>
              <a:rPr kumimoji="0"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uk-UA" altLang="ko-KR" sz="2400" b="1" dirty="0" smtClean="0">
                <a:solidFill>
                  <a:schemeClr val="tx2">
                    <a:lumMod val="75000"/>
                  </a:schemeClr>
                </a:solidFill>
                <a:latin typeface="Times New Roman" panose="02020603050405020304" pitchFamily="18" charset="0"/>
                <a:cs typeface="Times New Roman" panose="02020603050405020304" pitchFamily="18" charset="0"/>
              </a:rPr>
              <a:t>директор КУ «ЦПРПП ВМР»</a:t>
            </a:r>
            <a:endParaRPr kumimoji="0" lang="uk-UA" altLang="ko-KR" sz="2400" b="1" dirty="0" smtClean="0">
              <a:solidFill>
                <a:schemeClr val="tx2">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altLang="ko-KR" sz="2000" b="1" dirty="0">
                <a:solidFill>
                  <a:srgbClr val="FF0000"/>
                </a:solidFill>
                <a:latin typeface="Times New Roman" panose="02020603050405020304" pitchFamily="18" charset="0"/>
                <a:cs typeface="Times New Roman" panose="02020603050405020304" pitchFamily="18" charset="0"/>
              </a:rPr>
              <a:t>(067) 858 61 59</a:t>
            </a:r>
          </a:p>
          <a:p>
            <a:pPr algn="ctr" fontAlgn="auto">
              <a:spcBef>
                <a:spcPts val="0"/>
              </a:spcBef>
              <a:spcAft>
                <a:spcPts val="0"/>
              </a:spcAft>
              <a:defRPr/>
            </a:pPr>
            <a:r>
              <a:rPr lang="en-US" altLang="ko-KR" sz="2000" b="1" dirty="0">
                <a:solidFill>
                  <a:schemeClr val="accent1">
                    <a:lumMod val="75000"/>
                  </a:schemeClr>
                </a:solidFill>
                <a:latin typeface="Times New Roman" panose="02020603050405020304" pitchFamily="18" charset="0"/>
                <a:cs typeface="Times New Roman" panose="02020603050405020304" pitchFamily="18" charset="0"/>
              </a:rPr>
              <a:t>didyk@galaxy.vn.ua</a:t>
            </a:r>
            <a:endParaRPr kumimoji="0" lang="en-US" altLang="ko-KR"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1237"/>
            <a:ext cx="3299748" cy="271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3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xmlns="" id="{B07BD1B0-D360-4688-B010-32AF3C2DE802}"/>
              </a:ext>
            </a:extLst>
          </p:cNvPr>
          <p:cNvSpPr txBox="1">
            <a:spLocks/>
          </p:cNvSpPr>
          <p:nvPr/>
        </p:nvSpPr>
        <p:spPr>
          <a:xfrm>
            <a:off x="107504" y="0"/>
            <a:ext cx="8758859" cy="126876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3200" dirty="0">
                <a:solidFill>
                  <a:srgbClr val="002060"/>
                </a:solidFill>
                <a:latin typeface="Times New Roman" panose="02020603050405020304" pitchFamily="18" charset="0"/>
                <a:cs typeface="Times New Roman" panose="02020603050405020304" pitchFamily="18" charset="0"/>
              </a:rPr>
              <a:t> </a:t>
            </a:r>
            <a:r>
              <a:rPr lang="uk-UA" altLang="ko-KR" sz="3200" dirty="0">
                <a:solidFill>
                  <a:srgbClr val="002060"/>
                </a:solidFill>
                <a:latin typeface="Times New Roman" panose="02020603050405020304" pitchFamily="18" charset="0"/>
                <a:cs typeface="Times New Roman" panose="02020603050405020304" pitchFamily="18" charset="0"/>
              </a:rPr>
              <a:t>Загальний обсяг навчального навантаження  для ЗЗСО із навчанням українською мовою</a:t>
            </a:r>
            <a:endParaRPr lang="ko-KR" alt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18" name="Google Shape;505;p23">
            <a:extLst>
              <a:ext uri="{FF2B5EF4-FFF2-40B4-BE49-F238E27FC236}">
                <a16:creationId xmlns:a16="http://schemas.microsoft.com/office/drawing/2014/main" xmlns="" id="{13A825F7-634E-45FC-B586-00F6328DB493}"/>
              </a:ext>
            </a:extLst>
          </p:cNvPr>
          <p:cNvGraphicFramePr/>
          <p:nvPr>
            <p:extLst>
              <p:ext uri="{D42A27DB-BD31-4B8C-83A1-F6EECF244321}">
                <p14:modId xmlns:p14="http://schemas.microsoft.com/office/powerpoint/2010/main" val="1177952307"/>
              </p:ext>
            </p:extLst>
          </p:nvPr>
        </p:nvGraphicFramePr>
        <p:xfrm>
          <a:off x="107504" y="1268760"/>
          <a:ext cx="9036497" cy="5565357"/>
        </p:xfrm>
        <a:graphic>
          <a:graphicData uri="http://schemas.openxmlformats.org/drawingml/2006/table">
            <a:tbl>
              <a:tblPr firstRow="1" bandRow="1">
                <a:tableStyleId>{912C8C85-51F0-491E-9774-3900AFEF0FD7}</a:tableStyleId>
              </a:tblPr>
              <a:tblGrid>
                <a:gridCol w="1922657">
                  <a:extLst>
                    <a:ext uri="{9D8B030D-6E8A-4147-A177-3AD203B41FA5}">
                      <a16:colId xmlns:a16="http://schemas.microsoft.com/office/drawing/2014/main" xmlns="" val="20000"/>
                    </a:ext>
                  </a:extLst>
                </a:gridCol>
                <a:gridCol w="1634260">
                  <a:extLst>
                    <a:ext uri="{9D8B030D-6E8A-4147-A177-3AD203B41FA5}">
                      <a16:colId xmlns:a16="http://schemas.microsoft.com/office/drawing/2014/main" xmlns="" val="20001"/>
                    </a:ext>
                  </a:extLst>
                </a:gridCol>
                <a:gridCol w="1293196">
                  <a:extLst>
                    <a:ext uri="{9D8B030D-6E8A-4147-A177-3AD203B41FA5}">
                      <a16:colId xmlns:a16="http://schemas.microsoft.com/office/drawing/2014/main" xmlns="" val="20002"/>
                    </a:ext>
                  </a:extLst>
                </a:gridCol>
                <a:gridCol w="833882">
                  <a:extLst>
                    <a:ext uri="{9D8B030D-6E8A-4147-A177-3AD203B41FA5}">
                      <a16:colId xmlns:a16="http://schemas.microsoft.com/office/drawing/2014/main" xmlns="" val="20003"/>
                    </a:ext>
                  </a:extLst>
                </a:gridCol>
                <a:gridCol w="850891">
                  <a:extLst>
                    <a:ext uri="{9D8B030D-6E8A-4147-A177-3AD203B41FA5}">
                      <a16:colId xmlns:a16="http://schemas.microsoft.com/office/drawing/2014/main" xmlns="" val="20004"/>
                    </a:ext>
                  </a:extLst>
                </a:gridCol>
                <a:gridCol w="765812">
                  <a:extLst>
                    <a:ext uri="{9D8B030D-6E8A-4147-A177-3AD203B41FA5}">
                      <a16:colId xmlns:a16="http://schemas.microsoft.com/office/drawing/2014/main" xmlns="" val="20005"/>
                    </a:ext>
                  </a:extLst>
                </a:gridCol>
                <a:gridCol w="799828">
                  <a:extLst>
                    <a:ext uri="{9D8B030D-6E8A-4147-A177-3AD203B41FA5}">
                      <a16:colId xmlns:a16="http://schemas.microsoft.com/office/drawing/2014/main" xmlns="" val="20006"/>
                    </a:ext>
                  </a:extLst>
                </a:gridCol>
                <a:gridCol w="935971">
                  <a:extLst>
                    <a:ext uri="{9D8B030D-6E8A-4147-A177-3AD203B41FA5}">
                      <a16:colId xmlns:a16="http://schemas.microsoft.com/office/drawing/2014/main" xmlns="" val="20007"/>
                    </a:ext>
                  </a:extLst>
                </a:gridCol>
              </a:tblGrid>
              <a:tr h="417908">
                <a:tc rowSpan="3">
                  <a:txBody>
                    <a:bodyPr/>
                    <a:lstStyle/>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Назва</a:t>
                      </a:r>
                      <a:r>
                        <a:rPr lang="ru-RU" sz="1800" dirty="0">
                          <a:latin typeface="Times New Roman" pitchFamily="18" charset="0"/>
                          <a:cs typeface="Times New Roman" pitchFamily="18" charset="0"/>
                          <a:sym typeface="Times New Roman"/>
                        </a:rPr>
                        <a:t> </a:t>
                      </a:r>
                      <a:r>
                        <a:rPr lang="ru-RU" sz="1800" dirty="0" err="1">
                          <a:latin typeface="Times New Roman" pitchFamily="18" charset="0"/>
                          <a:cs typeface="Times New Roman" pitchFamily="18" charset="0"/>
                          <a:sym typeface="Times New Roman"/>
                        </a:rPr>
                        <a:t>освітньої</a:t>
                      </a:r>
                      <a:endParaRPr lang="ru-RU" sz="1800" dirty="0">
                        <a:latin typeface="Times New Roman" pitchFamily="18" charset="0"/>
                        <a:cs typeface="Times New Roman" pitchFamily="18" charset="0"/>
                        <a:sym typeface="Times New Roman"/>
                      </a:endParaRPr>
                    </a:p>
                    <a:p>
                      <a:pPr marL="0" marR="0" lvl="0" indent="0" algn="ctr" rtl="0">
                        <a:spcBef>
                          <a:spcPts val="0"/>
                        </a:spcBef>
                        <a:spcAft>
                          <a:spcPts val="0"/>
                        </a:spcAft>
                        <a:buNone/>
                      </a:pPr>
                      <a:r>
                        <a:rPr lang="ru-RU" sz="1800" dirty="0">
                          <a:latin typeface="Times New Roman" pitchFamily="18" charset="0"/>
                          <a:cs typeface="Times New Roman" pitchFamily="18" charset="0"/>
                          <a:sym typeface="Times New Roman"/>
                        </a:rPr>
                        <a:t> </a:t>
                      </a:r>
                      <a:r>
                        <a:rPr lang="ru-RU" sz="1800" dirty="0" err="1">
                          <a:latin typeface="Times New Roman" pitchFamily="18" charset="0"/>
                          <a:cs typeface="Times New Roman" pitchFamily="18" charset="0"/>
                          <a:sym typeface="Times New Roman"/>
                        </a:rPr>
                        <a:t>галузі</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nchor="ctr"/>
                </a:tc>
                <a:tc gridSpan="7">
                  <a:txBody>
                    <a:bodyPr/>
                    <a:lstStyle/>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Кількість</a:t>
                      </a:r>
                      <a:r>
                        <a:rPr lang="ru-RU" sz="1800" dirty="0">
                          <a:latin typeface="Times New Roman" pitchFamily="18" charset="0"/>
                          <a:cs typeface="Times New Roman" pitchFamily="18" charset="0"/>
                          <a:sym typeface="Times New Roman"/>
                        </a:rPr>
                        <a:t> годин на </a:t>
                      </a:r>
                      <a:r>
                        <a:rPr lang="ru-RU" sz="1800" dirty="0" err="1">
                          <a:latin typeface="Times New Roman" pitchFamily="18" charset="0"/>
                          <a:cs typeface="Times New Roman" pitchFamily="18" charset="0"/>
                          <a:sym typeface="Times New Roman"/>
                        </a:rPr>
                        <a:t>тиждень</a:t>
                      </a:r>
                      <a:r>
                        <a:rPr lang="ru-RU" sz="1800" dirty="0">
                          <a:latin typeface="Times New Roman" pitchFamily="18" charset="0"/>
                          <a:cs typeface="Times New Roman" pitchFamily="18" charset="0"/>
                          <a:sym typeface="Times New Roman"/>
                        </a:rPr>
                        <a:t> та </a:t>
                      </a:r>
                      <a:r>
                        <a:rPr lang="ru-RU" sz="1800" dirty="0" err="1">
                          <a:latin typeface="Times New Roman" pitchFamily="18" charset="0"/>
                          <a:cs typeface="Times New Roman" pitchFamily="18" charset="0"/>
                          <a:sym typeface="Times New Roman"/>
                        </a:rPr>
                        <a:t>рік</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17908">
                <a:tc vMerge="1">
                  <a:txBody>
                    <a:bodyPr/>
                    <a:lstStyle/>
                    <a:p>
                      <a:endParaRPr lang="ru-RU"/>
                    </a:p>
                  </a:txBody>
                  <a:tcPr/>
                </a:tc>
                <a:tc rowSpan="2">
                  <a:txBody>
                    <a:bodyPr/>
                    <a:lstStyle/>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Навчальне</a:t>
                      </a:r>
                      <a:r>
                        <a:rPr lang="ru-RU" sz="1800" dirty="0">
                          <a:latin typeface="Times New Roman" pitchFamily="18" charset="0"/>
                          <a:cs typeface="Times New Roman" pitchFamily="18" charset="0"/>
                          <a:sym typeface="Times New Roman"/>
                        </a:rPr>
                        <a:t> </a:t>
                      </a:r>
                    </a:p>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навантаження</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gridSpan="3">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dirty="0">
                          <a:latin typeface="Times New Roman" pitchFamily="18" charset="0"/>
                          <a:cs typeface="Times New Roman" pitchFamily="18" charset="0"/>
                          <a:sym typeface="Times New Roman"/>
                        </a:rPr>
                        <a:t>5 </a:t>
                      </a:r>
                      <a:r>
                        <a:rPr lang="ru-RU" sz="1800" dirty="0" err="1">
                          <a:latin typeface="Times New Roman" pitchFamily="18" charset="0"/>
                          <a:cs typeface="Times New Roman" pitchFamily="18" charset="0"/>
                          <a:sym typeface="Times New Roman"/>
                        </a:rPr>
                        <a:t>клас</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tc gridSpan="3">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dirty="0">
                          <a:latin typeface="Times New Roman" pitchFamily="18" charset="0"/>
                          <a:cs typeface="Times New Roman" pitchFamily="18" charset="0"/>
                          <a:sym typeface="Times New Roman"/>
                        </a:rPr>
                        <a:t>6 </a:t>
                      </a:r>
                      <a:r>
                        <a:rPr lang="ru-RU" sz="1800" dirty="0" err="1">
                          <a:latin typeface="Times New Roman" pitchFamily="18" charset="0"/>
                          <a:cs typeface="Times New Roman" pitchFamily="18" charset="0"/>
                          <a:sym typeface="Times New Roman"/>
                        </a:rPr>
                        <a:t>клас</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1538938">
                <a:tc v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r>
                        <a:rPr lang="ru-RU" sz="1800" u="none" strike="noStrike" dirty="0" err="1">
                          <a:latin typeface="Times New Roman" pitchFamily="18" charset="0"/>
                          <a:cs typeface="Times New Roman" pitchFamily="18" charset="0"/>
                          <a:sym typeface="Times New Roman"/>
                        </a:rPr>
                        <a:t>рекомендоване</a:t>
                      </a:r>
                      <a:endParaRPr sz="1800" b="1" i="0" u="none" strike="noStrik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мінімальне</a:t>
                      </a:r>
                      <a:endParaRPr sz="1800"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spcBef>
                          <a:spcPts val="0"/>
                        </a:spcBef>
                        <a:spcAft>
                          <a:spcPts val="0"/>
                        </a:spcAft>
                        <a:buNone/>
                      </a:pPr>
                      <a:r>
                        <a:rPr lang="ru-RU" sz="1800" u="none" strike="noStrike" dirty="0" err="1">
                          <a:latin typeface="Times New Roman" pitchFamily="18" charset="0"/>
                          <a:cs typeface="Times New Roman" pitchFamily="18" charset="0"/>
                          <a:sym typeface="Times New Roman"/>
                        </a:rPr>
                        <a:t>максимальне</a:t>
                      </a:r>
                      <a:endParaRPr sz="1800" b="1" i="0" u="none" strike="noStrik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рекомендоване</a:t>
                      </a:r>
                      <a:endParaRPr sz="1800" u="none" strike="noStrike"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мінімальне</a:t>
                      </a:r>
                      <a:endParaRPr sz="1800" u="none" strike="noStrike"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максимальне</a:t>
                      </a:r>
                      <a:endParaRPr sz="1800" u="none" strike="noStrike"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extLst>
                  <a:ext uri="{0D108BD9-81ED-4DB2-BD59-A6C34878D82A}">
                    <a16:rowId xmlns:a16="http://schemas.microsoft.com/office/drawing/2014/main" xmlns="" val="10002"/>
                  </a:ext>
                </a:extLst>
              </a:tr>
              <a:tr h="577111">
                <a:tc>
                  <a:txBody>
                    <a:bodyPr/>
                    <a:lstStyle/>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Мовно</a:t>
                      </a:r>
                      <a:r>
                        <a:rPr lang="ru-RU" sz="1800" u="none" strike="noStrike" dirty="0">
                          <a:latin typeface="Times New Roman" pitchFamily="18" charset="0"/>
                          <a:cs typeface="Times New Roman" pitchFamily="18" charset="0"/>
                          <a:sym typeface="Times New Roman"/>
                        </a:rPr>
                        <a:t>-</a:t>
                      </a:r>
                      <a:endParaRPr sz="1800" dirty="0">
                        <a:latin typeface="Times New Roman" pitchFamily="18" charset="0"/>
                        <a:cs typeface="Times New Roman" pitchFamily="18" charset="0"/>
                      </a:endParaRPr>
                    </a:p>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літературна</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a:t>
                      </a:r>
                      <a:endParaRPr sz="1800" dirty="0">
                        <a:latin typeface="Times New Roman" pitchFamily="18" charset="0"/>
                        <a:cs typeface="Times New Roman" pitchFamily="18" charset="0"/>
                      </a:endParaRPr>
                    </a:p>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тиждень</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11</a:t>
                      </a:r>
                      <a:endParaRPr sz="1800" dirty="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10 </a:t>
                      </a:r>
                      <a:endParaRPr sz="180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13 </a:t>
                      </a:r>
                      <a:endParaRPr sz="180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11</a:t>
                      </a:r>
                      <a:endParaRPr sz="180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10 </a:t>
                      </a:r>
                      <a:endParaRPr sz="1800" dirty="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13 </a:t>
                      </a:r>
                      <a:endParaRPr sz="1800" dirty="0">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xmlns="" val="10003"/>
                  </a:ext>
                </a:extLst>
              </a:tr>
              <a:tr h="336650">
                <a:tc>
                  <a:txBody>
                    <a:bodyPr/>
                    <a:lstStyle/>
                    <a:p>
                      <a:pPr marL="0" marR="0" lvl="0" indent="0" algn="l" rtl="0">
                        <a:spcBef>
                          <a:spcPts val="0"/>
                        </a:spcBef>
                        <a:spcAft>
                          <a:spcPts val="0"/>
                        </a:spcAft>
                        <a:buNone/>
                      </a:pP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 </a:t>
                      </a:r>
                      <a:r>
                        <a:rPr lang="ru-RU" sz="1800" u="none" strike="noStrike" dirty="0" err="1">
                          <a:latin typeface="Times New Roman" pitchFamily="18" charset="0"/>
                          <a:cs typeface="Times New Roman" pitchFamily="18" charset="0"/>
                          <a:sym typeface="Times New Roman"/>
                        </a:rPr>
                        <a:t>рік</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385</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350 </a:t>
                      </a:r>
                      <a:endParaRPr sz="180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455 </a:t>
                      </a:r>
                      <a:endParaRPr sz="180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385 </a:t>
                      </a:r>
                      <a:endParaRPr sz="180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350</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455 </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xmlns="" val="10004"/>
                  </a:ext>
                </a:extLst>
              </a:tr>
              <a:tr h="577111">
                <a:tc>
                  <a:txBody>
                    <a:bodyPr/>
                    <a:lstStyle/>
                    <a:p>
                      <a:pPr marL="0" marR="0" lvl="0" indent="0" algn="l"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Математична</a:t>
                      </a:r>
                      <a:endParaRPr sz="1800" dirty="0">
                        <a:latin typeface="Times New Roman" pitchFamily="18" charset="0"/>
                        <a:cs typeface="Times New Roman" pitchFamily="18" charset="0"/>
                        <a:sym typeface="Times New Roman"/>
                      </a:endParaRPr>
                    </a:p>
                    <a:p>
                      <a:pPr marL="0" marR="0" lvl="0" indent="0" algn="l" rtl="0">
                        <a:spcBef>
                          <a:spcPts val="0"/>
                        </a:spcBef>
                        <a:spcAft>
                          <a:spcPts val="0"/>
                        </a:spcAft>
                        <a:buNone/>
                      </a:pP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a:t>
                      </a:r>
                      <a:endParaRPr sz="1800" dirty="0">
                        <a:latin typeface="Times New Roman" pitchFamily="18" charset="0"/>
                        <a:cs typeface="Times New Roman" pitchFamily="18" charset="0"/>
                      </a:endParaRPr>
                    </a:p>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тиждень</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5</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4</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6 </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5 </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4</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6 </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xmlns="" val="10005"/>
                  </a:ext>
                </a:extLst>
              </a:tr>
              <a:tr h="336650">
                <a:tc>
                  <a:txBody>
                    <a:bodyPr/>
                    <a:lstStyle/>
                    <a:p>
                      <a:pPr marL="0" marR="0" lvl="0" indent="0" algn="l" rtl="0">
                        <a:spcBef>
                          <a:spcPts val="0"/>
                        </a:spcBef>
                        <a:spcAft>
                          <a:spcPts val="0"/>
                        </a:spcAft>
                        <a:buNone/>
                      </a:pP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 </a:t>
                      </a:r>
                      <a:r>
                        <a:rPr lang="ru-RU" sz="1800" u="none" strike="noStrike" dirty="0" err="1">
                          <a:latin typeface="Times New Roman" pitchFamily="18" charset="0"/>
                          <a:cs typeface="Times New Roman" pitchFamily="18" charset="0"/>
                          <a:sym typeface="Times New Roman"/>
                        </a:rPr>
                        <a:t>рік</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175</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140</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210 </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175 </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140 </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210</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xmlns="" val="10006"/>
                  </a:ext>
                </a:extLst>
              </a:tr>
              <a:tr h="693220">
                <a:tc>
                  <a:txBody>
                    <a:bodyPr/>
                    <a:lstStyle/>
                    <a:p>
                      <a:pPr marL="0" marR="0" lvl="0" indent="0" algn="ctr" rtl="0">
                        <a:lnSpc>
                          <a:spcPct val="100000"/>
                        </a:lnSpc>
                        <a:spcBef>
                          <a:spcPts val="0"/>
                        </a:spcBef>
                        <a:spcAft>
                          <a:spcPts val="0"/>
                        </a:spcAft>
                        <a:buClr>
                          <a:srgbClr val="FF0000"/>
                        </a:buClr>
                        <a:buSzPts val="1500"/>
                        <a:buFont typeface="Times New Roman"/>
                        <a:buNone/>
                      </a:pPr>
                      <a:r>
                        <a:rPr lang="ru-RU" sz="1800" b="1" u="none" strike="noStrike" dirty="0" err="1">
                          <a:solidFill>
                            <a:srgbClr val="FF0000"/>
                          </a:solidFill>
                          <a:latin typeface="Times New Roman" pitchFamily="18" charset="0"/>
                          <a:cs typeface="Times New Roman" pitchFamily="18" charset="0"/>
                          <a:sym typeface="Times New Roman"/>
                        </a:rPr>
                        <a:t>Природнича</a:t>
                      </a:r>
                      <a:endParaRPr sz="1800" b="1" dirty="0">
                        <a:solidFill>
                          <a:srgbClr val="FF0000"/>
                        </a:solidFill>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на</a:t>
                      </a:r>
                      <a:endParaRPr sz="1800" b="1" dirty="0">
                        <a:solidFill>
                          <a:srgbClr val="FF0000"/>
                        </a:solidFill>
                        <a:latin typeface="Times New Roman" pitchFamily="18" charset="0"/>
                        <a:cs typeface="Times New Roman" pitchFamily="18" charset="0"/>
                      </a:endParaRPr>
                    </a:p>
                    <a:p>
                      <a:pPr marL="0" marR="0" lvl="0" indent="0" algn="ctr" rtl="0">
                        <a:spcBef>
                          <a:spcPts val="0"/>
                        </a:spcBef>
                        <a:spcAft>
                          <a:spcPts val="0"/>
                        </a:spcAft>
                        <a:buNone/>
                      </a:pPr>
                      <a:r>
                        <a:rPr lang="ru-RU" sz="1800" b="1" u="none" strike="noStrike" dirty="0" err="1">
                          <a:solidFill>
                            <a:srgbClr val="FF0000"/>
                          </a:solidFill>
                          <a:latin typeface="Times New Roman" pitchFamily="18" charset="0"/>
                          <a:cs typeface="Times New Roman" pitchFamily="18" charset="0"/>
                          <a:sym typeface="Times New Roman"/>
                        </a:rPr>
                        <a:t>тиждень</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2</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3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4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2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xmlns="" val="10007"/>
                  </a:ext>
                </a:extLst>
              </a:tr>
              <a:tr h="577111">
                <a:tc>
                  <a:txBody>
                    <a:bodyPr/>
                    <a:lstStyle/>
                    <a:p>
                      <a:pPr marL="0" marR="0" lvl="0" indent="0" algn="ctr" rtl="0">
                        <a:spcBef>
                          <a:spcPts val="0"/>
                        </a:spcBef>
                        <a:spcAft>
                          <a:spcPts val="0"/>
                        </a:spcAft>
                        <a:buNone/>
                      </a:pPr>
                      <a:endParaRPr sz="1800" b="1">
                        <a:solidFill>
                          <a:srgbClr val="FF0000"/>
                        </a:solidFill>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на </a:t>
                      </a:r>
                      <a:r>
                        <a:rPr lang="ru-RU" sz="1800" b="1" u="none" strike="noStrike" dirty="0" err="1">
                          <a:solidFill>
                            <a:srgbClr val="FF0000"/>
                          </a:solidFill>
                          <a:latin typeface="Times New Roman" pitchFamily="18" charset="0"/>
                          <a:cs typeface="Times New Roman" pitchFamily="18" charset="0"/>
                          <a:sym typeface="Times New Roman"/>
                        </a:rPr>
                        <a:t>рік</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70</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52,5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105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140</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70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175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955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17031"/>
            <a:ext cx="6948264" cy="675665"/>
          </a:xfrm>
        </p:spPr>
        <p:txBody>
          <a:bodyPr>
            <a:normAutofit/>
          </a:bodyPr>
          <a:lstStyle/>
          <a:p>
            <a:r>
              <a:rPr lang="en-US" altLang="ko-KR" sz="3600" dirty="0"/>
              <a:t> </a:t>
            </a:r>
            <a:r>
              <a:rPr lang="uk-UA" altLang="ko-KR" sz="3600" dirty="0">
                <a:latin typeface="Times New Roman" panose="02020603050405020304" pitchFamily="18" charset="0"/>
                <a:cs typeface="Times New Roman" panose="02020603050405020304" pitchFamily="18" charset="0"/>
              </a:rPr>
              <a:t>Модельні навчальні програми</a:t>
            </a:r>
            <a:endParaRPr lang="ko-KR" altLang="en-US" sz="36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4D0A4565-4707-4282-8623-6F5C3DA439E2}"/>
              </a:ext>
            </a:extLst>
          </p:cNvPr>
          <p:cNvPicPr>
            <a:picLocks noChangeAspect="1"/>
          </p:cNvPicPr>
          <p:nvPr/>
        </p:nvPicPr>
        <p:blipFill>
          <a:blip r:embed="rId2"/>
          <a:stretch>
            <a:fillRect/>
          </a:stretch>
        </p:blipFill>
        <p:spPr>
          <a:xfrm>
            <a:off x="2440700" y="1316008"/>
            <a:ext cx="4190131" cy="3960440"/>
          </a:xfrm>
          <a:prstGeom prst="rect">
            <a:avLst/>
          </a:prstGeom>
        </p:spPr>
      </p:pic>
      <p:sp>
        <p:nvSpPr>
          <p:cNvPr id="4" name="Text Box 36">
            <a:extLst>
              <a:ext uri="{FF2B5EF4-FFF2-40B4-BE49-F238E27FC236}">
                <a16:creationId xmlns:a16="http://schemas.microsoft.com/office/drawing/2014/main" xmlns="" id="{13B8079F-86EF-48CA-9FF5-31E4A32BB84F}"/>
              </a:ext>
            </a:extLst>
          </p:cNvPr>
          <p:cNvSpPr txBox="1">
            <a:spLocks noChangeArrowheads="1"/>
          </p:cNvSpPr>
          <p:nvPr/>
        </p:nvSpPr>
        <p:spPr bwMode="black">
          <a:xfrm>
            <a:off x="647295" y="1100211"/>
            <a:ext cx="2457438" cy="1384995"/>
          </a:xfrm>
          <a:prstGeom prst="rect">
            <a:avLst/>
          </a:prstGeom>
          <a:noFill/>
          <a:ln w="9525" algn="ctr">
            <a:noFill/>
            <a:miter lim="800000"/>
            <a:headEnd/>
            <a:tailEnd/>
          </a:ln>
          <a:effectLst/>
        </p:spPr>
        <p:txBody>
          <a:bodyPr wrap="square">
            <a:spAutoFit/>
          </a:bodyPr>
          <a:lstStyle/>
          <a:p>
            <a:pPr>
              <a:spcBef>
                <a:spcPct val="50000"/>
              </a:spcBef>
            </a:pPr>
            <a:r>
              <a:rPr lang="ru-RU" sz="1200" b="1" dirty="0" err="1">
                <a:solidFill>
                  <a:schemeClr val="tx2">
                    <a:lumMod val="75000"/>
                  </a:schemeClr>
                </a:solidFill>
                <a:latin typeface="Times New Roman" panose="02020603050405020304" pitchFamily="18" charset="0"/>
                <a:cs typeface="Times New Roman" panose="02020603050405020304" pitchFamily="18" charset="0"/>
              </a:rPr>
              <a:t>Модельна</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навчальна</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програма</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Природничі</a:t>
            </a:r>
            <a:r>
              <a:rPr lang="ru-RU" sz="1200" b="1" dirty="0">
                <a:solidFill>
                  <a:schemeClr val="tx2">
                    <a:lumMod val="75000"/>
                  </a:schemeClr>
                </a:solidFill>
                <a:latin typeface="Times New Roman" panose="02020603050405020304" pitchFamily="18" charset="0"/>
                <a:cs typeface="Times New Roman" panose="02020603050405020304" pitchFamily="18" charset="0"/>
              </a:rPr>
              <a:t>                науки. 5-6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класи</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інтегрований</a:t>
            </a:r>
            <a:r>
              <a:rPr lang="ru-RU" sz="1200" b="1" dirty="0">
                <a:solidFill>
                  <a:schemeClr val="tx2">
                    <a:lumMod val="75000"/>
                  </a:schemeClr>
                </a:solidFill>
                <a:latin typeface="Times New Roman" panose="02020603050405020304" pitchFamily="18" charset="0"/>
                <a:cs typeface="Times New Roman" panose="02020603050405020304" pitchFamily="18" charset="0"/>
              </a:rPr>
              <a:t> курс)» для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закладів</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загальної</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середньої</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освіти</a:t>
            </a:r>
            <a:r>
              <a:rPr lang="ru-RU" sz="1200" b="1" dirty="0">
                <a:solidFill>
                  <a:schemeClr val="tx2">
                    <a:lumMod val="75000"/>
                  </a:schemeClr>
                </a:solidFill>
                <a:latin typeface="Times New Roman" panose="02020603050405020304" pitchFamily="18" charset="0"/>
                <a:cs typeface="Times New Roman" panose="02020603050405020304" pitchFamily="18" charset="0"/>
              </a:rPr>
              <a:t> (авт.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Білик</a:t>
            </a:r>
            <a:r>
              <a:rPr lang="ru-RU" sz="1200" b="1" dirty="0">
                <a:solidFill>
                  <a:schemeClr val="tx2">
                    <a:lumMod val="75000"/>
                  </a:schemeClr>
                </a:solidFill>
                <a:latin typeface="Times New Roman" panose="02020603050405020304" pitchFamily="18" charset="0"/>
                <a:cs typeface="Times New Roman" panose="02020603050405020304" pitchFamily="18" charset="0"/>
              </a:rPr>
              <a:t> Ж.І.,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Засєкіна</a:t>
            </a:r>
            <a:r>
              <a:rPr lang="ru-RU" sz="1200" b="1" dirty="0">
                <a:solidFill>
                  <a:schemeClr val="tx2">
                    <a:lumMod val="75000"/>
                  </a:schemeClr>
                </a:solidFill>
                <a:latin typeface="Times New Roman" panose="02020603050405020304" pitchFamily="18" charset="0"/>
                <a:cs typeface="Times New Roman" panose="02020603050405020304" pitchFamily="18" charset="0"/>
              </a:rPr>
              <a:t> Т.М.,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Лашевська</a:t>
            </a:r>
            <a:r>
              <a:rPr lang="ru-RU" sz="1200" b="1" dirty="0">
                <a:solidFill>
                  <a:schemeClr val="tx2">
                    <a:lumMod val="75000"/>
                  </a:schemeClr>
                </a:solidFill>
                <a:latin typeface="Times New Roman" panose="02020603050405020304" pitchFamily="18" charset="0"/>
                <a:cs typeface="Times New Roman" panose="02020603050405020304" pitchFamily="18" charset="0"/>
              </a:rPr>
              <a:t> Г.А., Яценко В.С.)</a:t>
            </a:r>
            <a:endParaRPr lang="en-US" sz="12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 Box 17">
            <a:extLst>
              <a:ext uri="{FF2B5EF4-FFF2-40B4-BE49-F238E27FC236}">
                <a16:creationId xmlns:a16="http://schemas.microsoft.com/office/drawing/2014/main" xmlns="" id="{4A215914-4B18-45FD-A057-875CF5E8DDAD}"/>
              </a:ext>
            </a:extLst>
          </p:cNvPr>
          <p:cNvSpPr txBox="1">
            <a:spLocks noChangeArrowheads="1"/>
          </p:cNvSpPr>
          <p:nvPr/>
        </p:nvSpPr>
        <p:spPr bwMode="black">
          <a:xfrm>
            <a:off x="294022" y="3026811"/>
            <a:ext cx="2369498" cy="1015663"/>
          </a:xfrm>
          <a:prstGeom prst="rect">
            <a:avLst/>
          </a:prstGeom>
          <a:noFill/>
          <a:ln w="9525" algn="ctr">
            <a:noFill/>
            <a:miter lim="800000"/>
            <a:headEnd/>
            <a:tailEnd/>
          </a:ln>
          <a:effectLst/>
        </p:spPr>
        <p:txBody>
          <a:bodyPr wrap="square" anchor="ctr">
            <a:spAutoFit/>
          </a:bodyPr>
          <a:lstStyle/>
          <a:p>
            <a:pPr>
              <a:spcBef>
                <a:spcPct val="50000"/>
              </a:spcBef>
            </a:pPr>
            <a:r>
              <a:rPr lang="ru-RU" sz="1200" b="1" dirty="0" err="1">
                <a:solidFill>
                  <a:srgbClr val="C00000"/>
                </a:solidFill>
                <a:latin typeface="Times New Roman" panose="02020603050405020304" pitchFamily="18" charset="0"/>
                <a:cs typeface="Times New Roman" panose="02020603050405020304" pitchFamily="18" charset="0"/>
              </a:rPr>
              <a:t>Модельна</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навчальна</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програма</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Довкілля</a:t>
            </a:r>
            <a:r>
              <a:rPr lang="ru-RU" sz="1200" b="1" dirty="0">
                <a:solidFill>
                  <a:srgbClr val="C00000"/>
                </a:solidFill>
                <a:latin typeface="Times New Roman" panose="02020603050405020304" pitchFamily="18" charset="0"/>
                <a:cs typeface="Times New Roman" panose="02020603050405020304" pitchFamily="18" charset="0"/>
              </a:rPr>
              <a:t>. 5-6 </a:t>
            </a:r>
            <a:r>
              <a:rPr lang="ru-RU" sz="1200" b="1" dirty="0" err="1">
                <a:solidFill>
                  <a:srgbClr val="C00000"/>
                </a:solidFill>
                <a:latin typeface="Times New Roman" panose="02020603050405020304" pitchFamily="18" charset="0"/>
                <a:cs typeface="Times New Roman" panose="02020603050405020304" pitchFamily="18" charset="0"/>
              </a:rPr>
              <a:t>класи</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інтегрований</a:t>
            </a:r>
            <a:r>
              <a:rPr lang="ru-RU" sz="1200" b="1" dirty="0">
                <a:solidFill>
                  <a:srgbClr val="C00000"/>
                </a:solidFill>
                <a:latin typeface="Times New Roman" panose="02020603050405020304" pitchFamily="18" charset="0"/>
                <a:cs typeface="Times New Roman" panose="02020603050405020304" pitchFamily="18" charset="0"/>
              </a:rPr>
              <a:t>  курс)» для                 </a:t>
            </a:r>
            <a:r>
              <a:rPr lang="ru-RU" sz="1200" b="1" dirty="0" err="1">
                <a:solidFill>
                  <a:srgbClr val="C00000"/>
                </a:solidFill>
                <a:latin typeface="Times New Roman" panose="02020603050405020304" pitchFamily="18" charset="0"/>
                <a:cs typeface="Times New Roman" panose="02020603050405020304" pitchFamily="18" charset="0"/>
              </a:rPr>
              <a:t>закладів</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загальної</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середньої</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освіти</a:t>
            </a:r>
            <a:r>
              <a:rPr lang="ru-RU" sz="1200" b="1" dirty="0">
                <a:solidFill>
                  <a:srgbClr val="C00000"/>
                </a:solidFill>
                <a:latin typeface="Times New Roman" panose="02020603050405020304" pitchFamily="18" charset="0"/>
                <a:cs typeface="Times New Roman" panose="02020603050405020304" pitchFamily="18" charset="0"/>
              </a:rPr>
              <a:t>  авт. Григорович О. В.).</a:t>
            </a:r>
            <a:endParaRPr lang="en-US" sz="1600" b="1" dirty="0">
              <a:solidFill>
                <a:srgbClr val="C00000"/>
              </a:solidFill>
            </a:endParaRPr>
          </a:p>
        </p:txBody>
      </p:sp>
      <p:sp>
        <p:nvSpPr>
          <p:cNvPr id="6" name="Rectangle 18">
            <a:extLst>
              <a:ext uri="{FF2B5EF4-FFF2-40B4-BE49-F238E27FC236}">
                <a16:creationId xmlns:a16="http://schemas.microsoft.com/office/drawing/2014/main" xmlns="" id="{308A13B7-F563-4869-A590-3E207300174A}"/>
              </a:ext>
            </a:extLst>
          </p:cNvPr>
          <p:cNvSpPr>
            <a:spLocks noChangeArrowheads="1"/>
          </p:cNvSpPr>
          <p:nvPr/>
        </p:nvSpPr>
        <p:spPr bwMode="gray">
          <a:xfrm>
            <a:off x="943074" y="4738549"/>
            <a:ext cx="2549464" cy="1384995"/>
          </a:xfrm>
          <a:prstGeom prst="rect">
            <a:avLst/>
          </a:prstGeom>
          <a:noFill/>
          <a:ln w="9525" algn="ctr">
            <a:noFill/>
            <a:miter lim="800000"/>
            <a:headEnd/>
            <a:tailEnd/>
          </a:ln>
          <a:effectLst/>
        </p:spPr>
        <p:txBody>
          <a:bodyPr wrap="square">
            <a:spAutoFit/>
          </a:bodyPr>
          <a:lstStyle/>
          <a:p>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Модельна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навчальна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програма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Пізнаємо</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природу.  5-6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класи</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інтегрований</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курс)»  для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закладів</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загальної</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середньої</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освіти</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(авт.  Шаламов Р. В.,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Каліберда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М. С., Григорович О. В.,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Фіцайло</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С. С.).</a:t>
            </a:r>
            <a:endParaRPr lang="en-US" sz="1200" dirty="0">
              <a:solidFill>
                <a:schemeClr val="accent6">
                  <a:lumMod val="50000"/>
                </a:schemeClr>
              </a:solidFill>
            </a:endParaRPr>
          </a:p>
        </p:txBody>
      </p:sp>
      <p:sp>
        <p:nvSpPr>
          <p:cNvPr id="7" name="Rectangle 16">
            <a:extLst>
              <a:ext uri="{FF2B5EF4-FFF2-40B4-BE49-F238E27FC236}">
                <a16:creationId xmlns:a16="http://schemas.microsoft.com/office/drawing/2014/main" xmlns="" id="{515068DE-B8EE-44D1-BF94-D7EE77F8BA55}"/>
              </a:ext>
            </a:extLst>
          </p:cNvPr>
          <p:cNvSpPr>
            <a:spLocks noChangeArrowheads="1"/>
          </p:cNvSpPr>
          <p:nvPr/>
        </p:nvSpPr>
        <p:spPr bwMode="gray">
          <a:xfrm>
            <a:off x="6336068" y="1099999"/>
            <a:ext cx="2444191" cy="1200329"/>
          </a:xfrm>
          <a:prstGeom prst="rect">
            <a:avLst/>
          </a:prstGeom>
          <a:noFill/>
          <a:ln w="9525" algn="ctr">
            <a:noFill/>
            <a:miter lim="800000"/>
            <a:headEnd/>
            <a:tailEnd/>
          </a:ln>
          <a:effectLst/>
        </p:spPr>
        <p:txBody>
          <a:bodyPr wrap="square">
            <a:spAutoFit/>
          </a:bodyPr>
          <a:lstStyle/>
          <a:p>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Модельна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навчальна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програма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Пізнаємо</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природу».  5-6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класи</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інтегрований</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курс)»  для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закладів</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загальної</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середньої</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освіти</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(авт.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Біда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Д. Д.,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Гільберг</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Т. Г.,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Колісник</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Я. І.). </a:t>
            </a:r>
            <a:endParaRPr lang="en-US" sz="1200" dirty="0">
              <a:solidFill>
                <a:schemeClr val="bg1">
                  <a:lumMod val="50000"/>
                </a:schemeClr>
              </a:solidFill>
            </a:endParaRPr>
          </a:p>
        </p:txBody>
      </p:sp>
      <p:sp>
        <p:nvSpPr>
          <p:cNvPr id="8" name="Rectangle 16">
            <a:extLst>
              <a:ext uri="{FF2B5EF4-FFF2-40B4-BE49-F238E27FC236}">
                <a16:creationId xmlns:a16="http://schemas.microsoft.com/office/drawing/2014/main" xmlns="" id="{C02B00FE-F8A0-4E5B-A458-A984A95378DD}"/>
              </a:ext>
            </a:extLst>
          </p:cNvPr>
          <p:cNvSpPr>
            <a:spLocks noChangeArrowheads="1"/>
          </p:cNvSpPr>
          <p:nvPr/>
        </p:nvSpPr>
        <p:spPr bwMode="gray">
          <a:xfrm>
            <a:off x="5784784" y="4803564"/>
            <a:ext cx="2667000" cy="1015663"/>
          </a:xfrm>
          <a:prstGeom prst="rect">
            <a:avLst/>
          </a:prstGeom>
          <a:noFill/>
          <a:ln w="9525" algn="ctr">
            <a:noFill/>
            <a:miter lim="800000"/>
            <a:headEnd/>
            <a:tailEnd/>
          </a:ln>
          <a:effectLst/>
        </p:spPr>
        <p:txBody>
          <a:bodyPr>
            <a:spAutoFit/>
          </a:bodyPr>
          <a:lstStyle/>
          <a:p>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Модельна</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навчальна</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програма</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Пізнаємо</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природу».  5-6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класи</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інтегрований</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курс)»  для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закладів</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загальної</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середньої</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освіти</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(авт. Бобкова О. С.)</a:t>
            </a:r>
            <a:endParaRPr lang="en-US" sz="1200" dirty="0">
              <a:solidFill>
                <a:srgbClr val="7030A0"/>
              </a:solidFill>
            </a:endParaRPr>
          </a:p>
        </p:txBody>
      </p:sp>
      <p:pic>
        <p:nvPicPr>
          <p:cNvPr id="9" name="Рисунок 8">
            <a:extLst>
              <a:ext uri="{FF2B5EF4-FFF2-40B4-BE49-F238E27FC236}">
                <a16:creationId xmlns:a16="http://schemas.microsoft.com/office/drawing/2014/main" xmlns="" id="{42C26FFE-6605-4454-AD00-E04DF993A904}"/>
              </a:ext>
            </a:extLst>
          </p:cNvPr>
          <p:cNvPicPr>
            <a:picLocks noChangeAspect="1"/>
          </p:cNvPicPr>
          <p:nvPr/>
        </p:nvPicPr>
        <p:blipFill>
          <a:blip r:embed="rId3"/>
          <a:stretch>
            <a:fillRect/>
          </a:stretch>
        </p:blipFill>
        <p:spPr>
          <a:xfrm>
            <a:off x="3996743" y="1782370"/>
            <a:ext cx="518205" cy="518205"/>
          </a:xfrm>
          <a:prstGeom prst="rect">
            <a:avLst/>
          </a:prstGeom>
        </p:spPr>
      </p:pic>
      <p:pic>
        <p:nvPicPr>
          <p:cNvPr id="10" name="Рисунок 9">
            <a:extLst>
              <a:ext uri="{FF2B5EF4-FFF2-40B4-BE49-F238E27FC236}">
                <a16:creationId xmlns:a16="http://schemas.microsoft.com/office/drawing/2014/main" xmlns="" id="{77ACEC30-5225-48BC-BC1D-75CAC8F6341F}"/>
              </a:ext>
            </a:extLst>
          </p:cNvPr>
          <p:cNvPicPr>
            <a:picLocks noChangeAspect="1"/>
          </p:cNvPicPr>
          <p:nvPr/>
        </p:nvPicPr>
        <p:blipFill>
          <a:blip r:embed="rId3"/>
          <a:stretch>
            <a:fillRect/>
          </a:stretch>
        </p:blipFill>
        <p:spPr>
          <a:xfrm>
            <a:off x="2404427" y="1095410"/>
            <a:ext cx="518205" cy="518205"/>
          </a:xfrm>
          <a:prstGeom prst="rect">
            <a:avLst/>
          </a:prstGeom>
        </p:spPr>
      </p:pic>
      <p:pic>
        <p:nvPicPr>
          <p:cNvPr id="11" name="Рисунок 10">
            <a:extLst>
              <a:ext uri="{FF2B5EF4-FFF2-40B4-BE49-F238E27FC236}">
                <a16:creationId xmlns:a16="http://schemas.microsoft.com/office/drawing/2014/main" xmlns="" id="{E5F4D0CF-932A-4139-ABDD-752A4F183DCE}"/>
              </a:ext>
            </a:extLst>
          </p:cNvPr>
          <p:cNvPicPr>
            <a:picLocks noChangeAspect="1"/>
          </p:cNvPicPr>
          <p:nvPr/>
        </p:nvPicPr>
        <p:blipFill>
          <a:blip r:embed="rId4"/>
          <a:stretch>
            <a:fillRect/>
          </a:stretch>
        </p:blipFill>
        <p:spPr>
          <a:xfrm>
            <a:off x="3046898" y="2724334"/>
            <a:ext cx="518205" cy="518205"/>
          </a:xfrm>
          <a:prstGeom prst="rect">
            <a:avLst/>
          </a:prstGeom>
        </p:spPr>
      </p:pic>
      <p:pic>
        <p:nvPicPr>
          <p:cNvPr id="12" name="Рисунок 11">
            <a:extLst>
              <a:ext uri="{FF2B5EF4-FFF2-40B4-BE49-F238E27FC236}">
                <a16:creationId xmlns:a16="http://schemas.microsoft.com/office/drawing/2014/main" xmlns="" id="{AE1683AB-F76F-471D-8D5D-71C174020211}"/>
              </a:ext>
            </a:extLst>
          </p:cNvPr>
          <p:cNvPicPr>
            <a:picLocks noChangeAspect="1"/>
          </p:cNvPicPr>
          <p:nvPr/>
        </p:nvPicPr>
        <p:blipFill>
          <a:blip r:embed="rId4"/>
          <a:stretch>
            <a:fillRect/>
          </a:stretch>
        </p:blipFill>
        <p:spPr>
          <a:xfrm>
            <a:off x="1922468" y="2834582"/>
            <a:ext cx="518205" cy="518205"/>
          </a:xfrm>
          <a:prstGeom prst="rect">
            <a:avLst/>
          </a:prstGeom>
        </p:spPr>
      </p:pic>
      <p:pic>
        <p:nvPicPr>
          <p:cNvPr id="13" name="Рисунок 12">
            <a:extLst>
              <a:ext uri="{FF2B5EF4-FFF2-40B4-BE49-F238E27FC236}">
                <a16:creationId xmlns:a16="http://schemas.microsoft.com/office/drawing/2014/main" xmlns="" id="{AADD7B6F-706C-45C2-8AC9-EEAB05D501E9}"/>
              </a:ext>
            </a:extLst>
          </p:cNvPr>
          <p:cNvPicPr>
            <a:picLocks noChangeAspect="1"/>
          </p:cNvPicPr>
          <p:nvPr/>
        </p:nvPicPr>
        <p:blipFill>
          <a:blip r:embed="rId5"/>
          <a:stretch>
            <a:fillRect/>
          </a:stretch>
        </p:blipFill>
        <p:spPr>
          <a:xfrm>
            <a:off x="3565099" y="3884570"/>
            <a:ext cx="518205" cy="524301"/>
          </a:xfrm>
          <a:prstGeom prst="rect">
            <a:avLst/>
          </a:prstGeom>
        </p:spPr>
      </p:pic>
      <p:pic>
        <p:nvPicPr>
          <p:cNvPr id="14" name="Рисунок 13">
            <a:extLst>
              <a:ext uri="{FF2B5EF4-FFF2-40B4-BE49-F238E27FC236}">
                <a16:creationId xmlns:a16="http://schemas.microsoft.com/office/drawing/2014/main" xmlns="" id="{682F9BC7-EF21-47A0-93AD-CF629C2B7239}"/>
              </a:ext>
            </a:extLst>
          </p:cNvPr>
          <p:cNvPicPr>
            <a:picLocks noChangeAspect="1"/>
          </p:cNvPicPr>
          <p:nvPr/>
        </p:nvPicPr>
        <p:blipFill>
          <a:blip r:embed="rId5"/>
          <a:stretch>
            <a:fillRect/>
          </a:stretch>
        </p:blipFill>
        <p:spPr>
          <a:xfrm>
            <a:off x="2630648" y="4738542"/>
            <a:ext cx="518205" cy="524301"/>
          </a:xfrm>
          <a:prstGeom prst="rect">
            <a:avLst/>
          </a:prstGeom>
        </p:spPr>
      </p:pic>
      <p:pic>
        <p:nvPicPr>
          <p:cNvPr id="15" name="Рисунок 14">
            <a:extLst>
              <a:ext uri="{FF2B5EF4-FFF2-40B4-BE49-F238E27FC236}">
                <a16:creationId xmlns:a16="http://schemas.microsoft.com/office/drawing/2014/main" xmlns="" id="{661AB3E8-11CB-437C-A939-D35DCE77C5F7}"/>
              </a:ext>
            </a:extLst>
          </p:cNvPr>
          <p:cNvPicPr>
            <a:picLocks noChangeAspect="1"/>
          </p:cNvPicPr>
          <p:nvPr/>
        </p:nvPicPr>
        <p:blipFill>
          <a:blip r:embed="rId6"/>
          <a:stretch>
            <a:fillRect/>
          </a:stretch>
        </p:blipFill>
        <p:spPr>
          <a:xfrm>
            <a:off x="4989236" y="2041470"/>
            <a:ext cx="524301" cy="518205"/>
          </a:xfrm>
          <a:prstGeom prst="rect">
            <a:avLst/>
          </a:prstGeom>
        </p:spPr>
      </p:pic>
      <p:pic>
        <p:nvPicPr>
          <p:cNvPr id="16" name="Рисунок 15">
            <a:extLst>
              <a:ext uri="{FF2B5EF4-FFF2-40B4-BE49-F238E27FC236}">
                <a16:creationId xmlns:a16="http://schemas.microsoft.com/office/drawing/2014/main" xmlns="" id="{42AAA5EF-FC2A-459E-99C0-05AE9998874E}"/>
              </a:ext>
            </a:extLst>
          </p:cNvPr>
          <p:cNvPicPr>
            <a:picLocks noChangeAspect="1"/>
          </p:cNvPicPr>
          <p:nvPr/>
        </p:nvPicPr>
        <p:blipFill>
          <a:blip r:embed="rId6"/>
          <a:stretch>
            <a:fillRect/>
          </a:stretch>
        </p:blipFill>
        <p:spPr>
          <a:xfrm>
            <a:off x="5891675" y="1292127"/>
            <a:ext cx="524301" cy="518205"/>
          </a:xfrm>
          <a:prstGeom prst="rect">
            <a:avLst/>
          </a:prstGeom>
        </p:spPr>
      </p:pic>
      <p:pic>
        <p:nvPicPr>
          <p:cNvPr id="17" name="Рисунок 16">
            <a:extLst>
              <a:ext uri="{FF2B5EF4-FFF2-40B4-BE49-F238E27FC236}">
                <a16:creationId xmlns:a16="http://schemas.microsoft.com/office/drawing/2014/main" xmlns="" id="{9D824C3C-4531-4515-9744-845B09B2EB96}"/>
              </a:ext>
            </a:extLst>
          </p:cNvPr>
          <p:cNvPicPr>
            <a:picLocks noChangeAspect="1"/>
          </p:cNvPicPr>
          <p:nvPr/>
        </p:nvPicPr>
        <p:blipFill>
          <a:blip r:embed="rId7"/>
          <a:stretch>
            <a:fillRect/>
          </a:stretch>
        </p:blipFill>
        <p:spPr>
          <a:xfrm>
            <a:off x="5525183" y="3033599"/>
            <a:ext cx="518205" cy="518205"/>
          </a:xfrm>
          <a:prstGeom prst="rect">
            <a:avLst/>
          </a:prstGeom>
        </p:spPr>
      </p:pic>
      <p:pic>
        <p:nvPicPr>
          <p:cNvPr id="18" name="Рисунок 17">
            <a:extLst>
              <a:ext uri="{FF2B5EF4-FFF2-40B4-BE49-F238E27FC236}">
                <a16:creationId xmlns:a16="http://schemas.microsoft.com/office/drawing/2014/main" xmlns="" id="{DC56537B-6810-4D4B-96F5-74EC750F5946}"/>
              </a:ext>
            </a:extLst>
          </p:cNvPr>
          <p:cNvPicPr>
            <a:picLocks noChangeAspect="1"/>
          </p:cNvPicPr>
          <p:nvPr/>
        </p:nvPicPr>
        <p:blipFill>
          <a:blip r:embed="rId7"/>
          <a:stretch>
            <a:fillRect/>
          </a:stretch>
        </p:blipFill>
        <p:spPr>
          <a:xfrm>
            <a:off x="6374174" y="2583978"/>
            <a:ext cx="518205" cy="518205"/>
          </a:xfrm>
          <a:prstGeom prst="rect">
            <a:avLst/>
          </a:prstGeom>
        </p:spPr>
      </p:pic>
      <p:pic>
        <p:nvPicPr>
          <p:cNvPr id="19" name="Рисунок 18">
            <a:extLst>
              <a:ext uri="{FF2B5EF4-FFF2-40B4-BE49-F238E27FC236}">
                <a16:creationId xmlns:a16="http://schemas.microsoft.com/office/drawing/2014/main" xmlns="" id="{FE6914A3-515C-4EA5-9614-D488F4B02501}"/>
              </a:ext>
            </a:extLst>
          </p:cNvPr>
          <p:cNvPicPr>
            <a:picLocks noChangeAspect="1"/>
          </p:cNvPicPr>
          <p:nvPr/>
        </p:nvPicPr>
        <p:blipFill>
          <a:blip r:embed="rId8"/>
          <a:stretch>
            <a:fillRect/>
          </a:stretch>
        </p:blipFill>
        <p:spPr>
          <a:xfrm>
            <a:off x="4740536" y="4143910"/>
            <a:ext cx="524301" cy="518205"/>
          </a:xfrm>
          <a:prstGeom prst="rect">
            <a:avLst/>
          </a:prstGeom>
        </p:spPr>
      </p:pic>
      <p:pic>
        <p:nvPicPr>
          <p:cNvPr id="20" name="Рисунок 19">
            <a:extLst>
              <a:ext uri="{FF2B5EF4-FFF2-40B4-BE49-F238E27FC236}">
                <a16:creationId xmlns:a16="http://schemas.microsoft.com/office/drawing/2014/main" xmlns="" id="{B9D15DB6-F248-457D-B1B9-19F11AB14AEC}"/>
              </a:ext>
            </a:extLst>
          </p:cNvPr>
          <p:cNvPicPr>
            <a:picLocks noChangeAspect="1"/>
          </p:cNvPicPr>
          <p:nvPr/>
        </p:nvPicPr>
        <p:blipFill>
          <a:blip r:embed="rId8"/>
          <a:stretch>
            <a:fillRect/>
          </a:stretch>
        </p:blipFill>
        <p:spPr>
          <a:xfrm>
            <a:off x="7443317" y="4741590"/>
            <a:ext cx="524301" cy="518205"/>
          </a:xfrm>
          <a:prstGeom prst="rect">
            <a:avLst/>
          </a:prstGeom>
        </p:spPr>
      </p:pic>
    </p:spTree>
    <p:extLst>
      <p:ext uri="{BB962C8B-B14F-4D97-AF65-F5344CB8AC3E}">
        <p14:creationId xmlns:p14="http://schemas.microsoft.com/office/powerpoint/2010/main" val="38862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96" y="1130715"/>
            <a:ext cx="9206896" cy="5632311"/>
          </a:xfrm>
          <a:prstGeom prst="rect">
            <a:avLst/>
          </a:prstGeom>
        </p:spPr>
        <p:txBody>
          <a:bodyPr wrap="square">
            <a:spAutoFit/>
          </a:bodyPr>
          <a:lstStyle/>
          <a:p>
            <a:pPr algn="ctr"/>
            <a:r>
              <a:rPr lang="ru-RU" sz="2000" dirty="0" smtClean="0">
                <a:latin typeface="Times New Roman" pitchFamily="18" charset="0"/>
                <a:cs typeface="Times New Roman" pitchFamily="18" charset="0"/>
              </a:rPr>
              <a:t>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обраної</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модельної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навчальної</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закладом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розробляється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програма</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інтегрованого</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курсу. </a:t>
            </a:r>
            <a:r>
              <a:rPr lang="ru-RU" sz="2000" dirty="0" err="1" smtClean="0">
                <a:latin typeface="Times New Roman" pitchFamily="18" charset="0"/>
                <a:cs typeface="Times New Roman" pitchFamily="18" charset="0"/>
              </a:rPr>
              <a:t>Така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програма</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містити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опис</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результатів</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обсязі</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меншому</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визначено</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Державним</a:t>
            </a:r>
            <a:r>
              <a:rPr lang="ru-RU" sz="2000" dirty="0">
                <a:latin typeface="Times New Roman" pitchFamily="18" charset="0"/>
                <a:cs typeface="Times New Roman" pitchFamily="18" charset="0"/>
              </a:rPr>
              <a:t> стандартом </a:t>
            </a:r>
            <a:r>
              <a:rPr lang="ru-RU" sz="2000" dirty="0" smtClean="0">
                <a:latin typeface="Times New Roman" pitchFamily="18" charset="0"/>
                <a:cs typeface="Times New Roman" pitchFamily="18" charset="0"/>
              </a:rPr>
              <a:t> та/</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відповідною</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модельною </a:t>
            </a:r>
            <a:r>
              <a:rPr lang="ru-RU" sz="2000" dirty="0" err="1" smtClean="0">
                <a:latin typeface="Times New Roman" pitchFamily="18" charset="0"/>
                <a:cs typeface="Times New Roman" pitchFamily="18" charset="0"/>
              </a:rPr>
              <a:t>навчальною</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розподіл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годин </a:t>
            </a: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вивчення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кожного </a:t>
            </a:r>
            <a:r>
              <a:rPr lang="ru-RU" sz="2000" dirty="0" err="1" smtClean="0">
                <a:latin typeface="Times New Roman" pitchFamily="18" charset="0"/>
                <a:cs typeface="Times New Roman" pitchFamily="18" charset="0"/>
              </a:rPr>
              <a:t>тематичного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блоку, </a:t>
            </a:r>
            <a:r>
              <a:rPr lang="ru-RU" sz="2000" dirty="0" err="1">
                <a:latin typeface="Times New Roman" pitchFamily="18" charset="0"/>
                <a:cs typeface="Times New Roman" pitchFamily="18" charset="0"/>
              </a:rPr>
              <a:t>опис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smtClean="0">
                <a:latin typeface="Times New Roman" pitchFamily="18" charset="0"/>
                <a:cs typeface="Times New Roman" pitchFamily="18" charset="0"/>
              </a:rPr>
              <a:t>.</a:t>
            </a:r>
          </a:p>
          <a:p>
            <a:pPr algn="ctr"/>
            <a:endParaRPr lang="uk-UA" sz="2000" dirty="0">
              <a:latin typeface="Times New Roman" pitchFamily="18" charset="0"/>
              <a:cs typeface="Times New Roman" pitchFamily="18" charset="0"/>
            </a:endParaRPr>
          </a:p>
          <a:p>
            <a:pPr algn="ctr"/>
            <a:r>
              <a:rPr lang="ru-RU" sz="2000" dirty="0" err="1">
                <a:latin typeface="Times New Roman" pitchFamily="18" charset="0"/>
                <a:cs typeface="Times New Roman" pitchFamily="18" charset="0"/>
              </a:rPr>
              <a:t>Розробляючи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програму</a:t>
            </a:r>
            <a:r>
              <a:rPr lang="ru-RU" sz="2000" dirty="0">
                <a:latin typeface="Times New Roman" pitchFamily="18" charset="0"/>
                <a:cs typeface="Times New Roman" pitchFamily="18" charset="0"/>
              </a:rPr>
              <a:t> педагоги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вносити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зміни</a:t>
            </a:r>
            <a:r>
              <a:rPr lang="ru-RU" sz="2000" dirty="0">
                <a:latin typeface="Times New Roman" pitchFamily="18" charset="0"/>
                <a:cs typeface="Times New Roman" pitchFamily="18" charset="0"/>
              </a:rPr>
              <a:t> у</a:t>
            </a:r>
          </a:p>
          <a:p>
            <a:pPr algn="ctr"/>
            <a:r>
              <a:rPr lang="ru-RU" sz="2000" dirty="0" err="1">
                <a:latin typeface="Times New Roman" pitchFamily="18" charset="0"/>
                <a:cs typeface="Times New Roman" pitchFamily="18" charset="0"/>
              </a:rPr>
              <a:t>пропонований</a:t>
            </a:r>
            <a:r>
              <a:rPr lang="ru-RU" sz="2000" dirty="0">
                <a:latin typeface="Times New Roman" pitchFamily="18" charset="0"/>
                <a:cs typeface="Times New Roman" pitchFamily="18" charset="0"/>
              </a:rPr>
              <a:t> модельною </a:t>
            </a:r>
            <a:r>
              <a:rPr lang="ru-RU" sz="2000" dirty="0" err="1">
                <a:latin typeface="Times New Roman" pitchFamily="18" charset="0"/>
                <a:cs typeface="Times New Roman" pitchFamily="18" charset="0"/>
              </a:rPr>
              <a:t>навчальною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інтегрованого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курсу,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відповідно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до </a:t>
            </a:r>
            <a:r>
              <a:rPr lang="ru-RU" sz="2000" dirty="0" err="1">
                <a:latin typeface="Times New Roman" pitchFamily="18" charset="0"/>
                <a:cs typeface="Times New Roman" pitchFamily="18" charset="0"/>
              </a:rPr>
              <a:t>підготовленості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регіональних</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особливостей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робочого</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навчального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плану </a:t>
            </a:r>
            <a:r>
              <a:rPr lang="ru-RU" sz="2000" dirty="0" err="1">
                <a:latin typeface="Times New Roman" pitchFamily="18" charset="0"/>
                <a:cs typeface="Times New Roman" pitchFamily="18" charset="0"/>
              </a:rPr>
              <a:t>школи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необхідності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своєчасного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реагування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конкретні</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умови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яких</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відбувається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освітній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процес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доповнювати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включаючи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регіональний</a:t>
            </a:r>
            <a:r>
              <a:rPr lang="ru-RU" sz="2000" dirty="0">
                <a:latin typeface="Times New Roman" pitchFamily="18" charset="0"/>
                <a:cs typeface="Times New Roman" pitchFamily="18" charset="0"/>
              </a:rPr>
              <a:t> компонент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розширювати</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поглиблювати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ущільнювати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зміст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окремих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розділів</a:t>
            </a:r>
            <a:r>
              <a:rPr lang="ru-RU" sz="2000" dirty="0">
                <a:latin typeface="Times New Roman" pitchFamily="18" charset="0"/>
                <a:cs typeface="Times New Roman" pitchFamily="18" charset="0"/>
              </a:rPr>
              <a:t>, тем, </a:t>
            </a:r>
            <a:r>
              <a:rPr lang="ru-RU" sz="2000" dirty="0" err="1">
                <a:latin typeface="Times New Roman" pitchFamily="18" charset="0"/>
                <a:cs typeface="Times New Roman" pitchFamily="18" charset="0"/>
              </a:rPr>
              <a:t>модулів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зважаючи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 потреби </a:t>
            </a:r>
            <a:r>
              <a:rPr lang="ru-RU" sz="2000" dirty="0" err="1">
                <a:latin typeface="Times New Roman" pitchFamily="18" charset="0"/>
                <a:cs typeface="Times New Roman" pitchFamily="18" charset="0"/>
              </a:rPr>
              <a:t>учнів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матеріально-технічне</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запити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батьків</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громади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доповнювати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тематику </a:t>
            </a:r>
            <a:r>
              <a:rPr lang="ru-RU" sz="2000" dirty="0" err="1">
                <a:latin typeface="Times New Roman" pitchFamily="18" charset="0"/>
                <a:cs typeface="Times New Roman" pitchFamily="18" charset="0"/>
              </a:rPr>
              <a:t>практичних</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творчих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робіт</a:t>
            </a:r>
            <a:r>
              <a:rPr lang="ru-RU" sz="2000" dirty="0">
                <a:latin typeface="Times New Roman" pitchFamily="18" charset="0"/>
                <a:cs typeface="Times New Roman" pitchFamily="18" charset="0"/>
              </a:rPr>
              <a:t>;</a:t>
            </a:r>
          </a:p>
          <a:p>
            <a:pPr algn="ctr"/>
            <a:r>
              <a:rPr lang="ru-RU" sz="2000" dirty="0" err="1">
                <a:latin typeface="Times New Roman" pitchFamily="18" charset="0"/>
                <a:cs typeface="Times New Roman" pitchFamily="18" charset="0"/>
              </a:rPr>
              <a:t>вилучати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питання</a:t>
            </a:r>
            <a:r>
              <a:rPr lang="ru-RU" sz="2000" dirty="0">
                <a:latin typeface="Times New Roman" pitchFamily="18" charset="0"/>
                <a:cs typeface="Times New Roman" pitchFamily="18" charset="0"/>
              </a:rPr>
              <a:t>, з метою </a:t>
            </a:r>
            <a:r>
              <a:rPr lang="ru-RU" sz="2000" dirty="0" err="1">
                <a:latin typeface="Times New Roman" pitchFamily="18" charset="0"/>
                <a:cs typeface="Times New Roman" pitchFamily="18" charset="0"/>
              </a:rPr>
              <a:t>уникнення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надмірної</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деталізації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змісту</a:t>
            </a:r>
            <a:r>
              <a:rPr lang="ru-RU" sz="2000" dirty="0" smtClean="0">
                <a:latin typeface="Times New Roman" pitchFamily="18" charset="0"/>
                <a:cs typeface="Times New Roman" pitchFamily="18" charset="0"/>
              </a:rPr>
              <a:t> </a:t>
            </a:r>
          </a:p>
          <a:p>
            <a:pPr algn="ctr"/>
            <a:r>
              <a:rPr lang="ru-RU" sz="2000" dirty="0" err="1" smtClean="0">
                <a:latin typeface="Times New Roman" pitchFamily="18" charset="0"/>
                <a:cs typeface="Times New Roman" pitchFamily="18" charset="0"/>
              </a:rPr>
              <a:t>навчального</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матеріалу</a:t>
            </a:r>
            <a:r>
              <a:rPr lang="ru-RU"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a:p>
            <a:pPr algn="ctr"/>
            <a:r>
              <a:rPr lang="ru-RU" sz="2000" b="1" dirty="0" err="1">
                <a:solidFill>
                  <a:srgbClr val="FF0000"/>
                </a:solidFill>
                <a:latin typeface="Times New Roman" pitchFamily="18" charset="0"/>
                <a:cs typeface="Times New Roman" pitchFamily="18" charset="0"/>
              </a:rPr>
              <a:t>Загальний</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обсяг</a:t>
            </a:r>
            <a:r>
              <a:rPr lang="ru-RU" sz="2000" b="1" dirty="0">
                <a:solidFill>
                  <a:srgbClr val="FF0000"/>
                </a:solidFill>
                <a:latin typeface="Times New Roman" pitchFamily="18" charset="0"/>
                <a:cs typeface="Times New Roman" pitchFamily="18" charset="0"/>
              </a:rPr>
              <a:t> таких </a:t>
            </a:r>
            <a:r>
              <a:rPr lang="ru-RU" sz="2000" b="1" dirty="0" err="1">
                <a:solidFill>
                  <a:srgbClr val="FF0000"/>
                </a:solidFill>
                <a:latin typeface="Times New Roman" pitchFamily="18" charset="0"/>
                <a:cs typeface="Times New Roman" pitchFamily="18" charset="0"/>
              </a:rPr>
              <a:t>змін</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може</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досягати</a:t>
            </a:r>
            <a:r>
              <a:rPr lang="ru-RU" sz="2000" b="1" dirty="0">
                <a:solidFill>
                  <a:srgbClr val="FF0000"/>
                </a:solidFill>
                <a:latin typeface="Times New Roman" pitchFamily="18" charset="0"/>
                <a:cs typeface="Times New Roman" pitchFamily="18" charset="0"/>
              </a:rPr>
              <a:t> 20%.</a:t>
            </a:r>
          </a:p>
        </p:txBody>
      </p:sp>
      <p:sp>
        <p:nvSpPr>
          <p:cNvPr id="5" name="Прямоугольник 4"/>
          <p:cNvSpPr/>
          <p:nvPr/>
        </p:nvSpPr>
        <p:spPr>
          <a:xfrm>
            <a:off x="0" y="19418"/>
            <a:ext cx="9468544" cy="1077218"/>
          </a:xfrm>
          <a:prstGeom prst="rect">
            <a:avLst/>
          </a:prstGeom>
        </p:spPr>
        <p:txBody>
          <a:bodyPr wrap="square">
            <a:spAutoFit/>
          </a:bodyPr>
          <a:lstStyle/>
          <a:p>
            <a:r>
              <a:rPr lang="ru-RU" sz="3200" dirty="0" err="1">
                <a:solidFill>
                  <a:srgbClr val="0070C0"/>
                </a:solidFill>
                <a:latin typeface="Times New Roman" pitchFamily="18" charset="0"/>
                <a:cs typeface="Times New Roman" pitchFamily="18" charset="0"/>
              </a:rPr>
              <a:t>Модельні</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навчальні</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програми</a:t>
            </a:r>
            <a:r>
              <a:rPr lang="ru-RU" sz="3200" dirty="0">
                <a:solidFill>
                  <a:srgbClr val="0070C0"/>
                </a:solidFill>
                <a:latin typeface="Times New Roman" pitchFamily="18" charset="0"/>
                <a:cs typeface="Times New Roman" pitchFamily="18" charset="0"/>
              </a:rPr>
              <a:t> на </a:t>
            </a:r>
            <a:r>
              <a:rPr lang="ru-RU" sz="3200" dirty="0" err="1">
                <a:solidFill>
                  <a:srgbClr val="0070C0"/>
                </a:solidFill>
                <a:latin typeface="Times New Roman" pitchFamily="18" charset="0"/>
                <a:cs typeface="Times New Roman" pitchFamily="18" charset="0"/>
              </a:rPr>
              <a:t>рівні</a:t>
            </a:r>
            <a:r>
              <a:rPr lang="ru-RU" sz="3200" dirty="0">
                <a:solidFill>
                  <a:srgbClr val="0070C0"/>
                </a:solidFill>
                <a:latin typeface="Times New Roman" pitchFamily="18" charset="0"/>
                <a:cs typeface="Times New Roman" pitchFamily="18" charset="0"/>
              </a:rPr>
              <a:t> </a:t>
            </a:r>
            <a:r>
              <a:rPr lang="ru-RU" sz="3200" dirty="0" smtClean="0">
                <a:solidFill>
                  <a:srgbClr val="0070C0"/>
                </a:solidFill>
                <a:latin typeface="Times New Roman" pitchFamily="18" charset="0"/>
                <a:cs typeface="Times New Roman" pitchFamily="18" charset="0"/>
              </a:rPr>
              <a:t>закладу </a:t>
            </a:r>
            <a:r>
              <a:rPr lang="ru-RU" sz="3200" dirty="0" err="1" smtClean="0">
                <a:solidFill>
                  <a:srgbClr val="0070C0"/>
                </a:solidFill>
                <a:latin typeface="Times New Roman" pitchFamily="18" charset="0"/>
                <a:cs typeface="Times New Roman" pitchFamily="18" charset="0"/>
              </a:rPr>
              <a:t>освіти</a:t>
            </a:r>
            <a:r>
              <a:rPr lang="ru-RU" sz="3200" dirty="0" smtClean="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мають</a:t>
            </a:r>
            <a:r>
              <a:rPr lang="ru-RU" sz="3200" dirty="0">
                <a:solidFill>
                  <a:srgbClr val="0070C0"/>
                </a:solidFill>
                <a:latin typeface="Times New Roman" pitchFamily="18" charset="0"/>
                <a:cs typeface="Times New Roman" pitchFamily="18" charset="0"/>
              </a:rPr>
              <a:t> </a:t>
            </a:r>
            <a:r>
              <a:rPr lang="ru-RU" sz="3200" dirty="0" smtClean="0">
                <a:solidFill>
                  <a:srgbClr val="0070C0"/>
                </a:solidFill>
                <a:latin typeface="Times New Roman" pitchFamily="18" charset="0"/>
                <a:cs typeface="Times New Roman" pitchFamily="18" charset="0"/>
              </a:rPr>
              <a:t>бути </a:t>
            </a:r>
            <a:r>
              <a:rPr lang="ru-RU" sz="3200" dirty="0" err="1" smtClean="0">
                <a:solidFill>
                  <a:srgbClr val="0070C0"/>
                </a:solidFill>
                <a:latin typeface="Times New Roman" pitchFamily="18" charset="0"/>
                <a:cs typeface="Times New Roman" pitchFamily="18" charset="0"/>
              </a:rPr>
              <a:t>конкретизовані</a:t>
            </a:r>
            <a:r>
              <a:rPr lang="ru-RU" sz="3200" dirty="0" smtClean="0">
                <a:solidFill>
                  <a:srgbClr val="0070C0"/>
                </a:solidFill>
                <a:latin typeface="Times New Roman" pitchFamily="18" charset="0"/>
                <a:cs typeface="Times New Roman" pitchFamily="18" charset="0"/>
              </a:rPr>
              <a:t> </a:t>
            </a:r>
            <a:r>
              <a:rPr lang="ru-RU" sz="3200" dirty="0">
                <a:solidFill>
                  <a:srgbClr val="0070C0"/>
                </a:solidFill>
                <a:latin typeface="Times New Roman" pitchFamily="18" charset="0"/>
                <a:cs typeface="Times New Roman" pitchFamily="18" charset="0"/>
              </a:rPr>
              <a:t>у </a:t>
            </a:r>
            <a:r>
              <a:rPr lang="ru-RU" sz="3200" dirty="0" err="1">
                <a:solidFill>
                  <a:srgbClr val="0070C0"/>
                </a:solidFill>
                <a:latin typeface="Times New Roman" pitchFamily="18" charset="0"/>
                <a:cs typeface="Times New Roman" pitchFamily="18" charset="0"/>
              </a:rPr>
              <a:t>навчальні</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програми</a:t>
            </a:r>
            <a:r>
              <a:rPr lang="ru-RU" sz="32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5654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a:stretch/>
        </p:blipFill>
        <p:spPr>
          <a:xfrm>
            <a:off x="5853768" y="1784847"/>
            <a:ext cx="3162300" cy="3933809"/>
          </a:xfrm>
          <a:prstGeom prst="rect">
            <a:avLst/>
          </a:prstGeom>
          <a:noFill/>
          <a:ln>
            <a:noFill/>
          </a:ln>
        </p:spPr>
      </p:pic>
      <p:sp>
        <p:nvSpPr>
          <p:cNvPr id="115" name="Google Shape;115;p5"/>
          <p:cNvSpPr txBox="1"/>
          <p:nvPr/>
        </p:nvSpPr>
        <p:spPr>
          <a:xfrm>
            <a:off x="283129" y="380809"/>
            <a:ext cx="8732939" cy="346218"/>
          </a:xfrm>
          <a:prstGeom prst="rect">
            <a:avLst/>
          </a:prstGeom>
          <a:noFill/>
          <a:ln>
            <a:noFill/>
          </a:ln>
        </p:spPr>
        <p:txBody>
          <a:bodyPr spcFirstLastPara="1" wrap="square" lIns="68569" tIns="34275" rIns="68569" bIns="34275" anchor="t" anchorCtr="0">
            <a:spAutoFit/>
          </a:bodyPr>
          <a:lstStyle/>
          <a:p>
            <a:r>
              <a:rPr lang="uk-UA" b="1">
                <a:solidFill>
                  <a:srgbClr val="2F5496"/>
                </a:solidFill>
                <a:latin typeface="Times New Roman"/>
                <a:ea typeface="Times New Roman"/>
                <a:cs typeface="Times New Roman"/>
                <a:sym typeface="Times New Roman"/>
              </a:rPr>
              <a:t>Чим відрізняються модельна навчальна програма і навчальна програма?</a:t>
            </a:r>
            <a:endParaRPr b="1">
              <a:solidFill>
                <a:srgbClr val="2F5496"/>
              </a:solidFill>
              <a:latin typeface="Times New Roman"/>
              <a:ea typeface="Times New Roman"/>
              <a:cs typeface="Times New Roman"/>
              <a:sym typeface="Times New Roman"/>
            </a:endParaRPr>
          </a:p>
        </p:txBody>
      </p:sp>
      <p:pic>
        <p:nvPicPr>
          <p:cNvPr id="116" name="Google Shape;116;p5"/>
          <p:cNvPicPr preferRelativeResize="0"/>
          <p:nvPr/>
        </p:nvPicPr>
        <p:blipFill rotWithShape="1">
          <a:blip r:embed="rId4">
            <a:alphaModFix/>
          </a:blip>
          <a:srcRect/>
          <a:stretch/>
        </p:blipFill>
        <p:spPr>
          <a:xfrm>
            <a:off x="581680" y="3499331"/>
            <a:ext cx="5272088" cy="2219325"/>
          </a:xfrm>
          <a:prstGeom prst="rect">
            <a:avLst/>
          </a:prstGeom>
          <a:noFill/>
          <a:ln>
            <a:noFill/>
          </a:ln>
        </p:spPr>
      </p:pic>
      <p:sp>
        <p:nvSpPr>
          <p:cNvPr id="117" name="Google Shape;117;p5"/>
          <p:cNvSpPr/>
          <p:nvPr/>
        </p:nvSpPr>
        <p:spPr>
          <a:xfrm>
            <a:off x="947032" y="913502"/>
            <a:ext cx="4335236" cy="1787980"/>
          </a:xfrm>
          <a:prstGeom prst="wedgeRoundRectCallout">
            <a:avLst>
              <a:gd name="adj1" fmla="val -1284"/>
              <a:gd name="adj2" fmla="val 84816"/>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uk-UA" sz="1200" b="1" dirty="0">
                <a:solidFill>
                  <a:schemeClr val="lt1"/>
                </a:solidFill>
                <a:latin typeface="Times New Roman"/>
                <a:ea typeface="Times New Roman"/>
                <a:cs typeface="Times New Roman"/>
                <a:sym typeface="Times New Roman"/>
              </a:rPr>
              <a:t>Навчальна програма </a:t>
            </a:r>
            <a:r>
              <a:rPr lang="uk-UA" sz="1200" dirty="0">
                <a:solidFill>
                  <a:schemeClr val="lt1"/>
                </a:solidFill>
                <a:latin typeface="Times New Roman"/>
                <a:ea typeface="Times New Roman"/>
                <a:cs typeface="Times New Roman"/>
                <a:sym typeface="Times New Roman"/>
              </a:rPr>
              <a:t>– документ, що визначає послідовність досягнення результатів навчання учнів із навчального предмета (інтегрованого курсу), опис його змісту та видів навчальної діяльності учнів із зазначенням орієнтовної кількості годин, необхідних на їх провадження, та затверджується педагогічною радою закладу освіти. </a:t>
            </a:r>
            <a:endParaRPr sz="2100" b="1" dirty="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1666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214332829"/>
              </p:ext>
            </p:extLst>
          </p:nvPr>
        </p:nvGraphicFramePr>
        <p:xfrm>
          <a:off x="2879272" y="434194"/>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89832" y="1713512"/>
            <a:ext cx="2090057" cy="1061829"/>
          </a:xfrm>
          <a:prstGeom prst="rect">
            <a:avLst/>
          </a:prstGeom>
          <a:noFill/>
        </p:spPr>
        <p:txBody>
          <a:bodyPr wrap="square" rtlCol="0">
            <a:spAutoFit/>
          </a:bodyPr>
          <a:lstStyle/>
          <a:p>
            <a:r>
              <a:rPr lang="uk-UA" sz="2100" dirty="0">
                <a:latin typeface="Arial Black" panose="020B0A04020102020204" pitchFamily="34" charset="0"/>
              </a:rPr>
              <a:t>Навчальна програма вчителя</a:t>
            </a:r>
          </a:p>
        </p:txBody>
      </p:sp>
      <p:sp>
        <p:nvSpPr>
          <p:cNvPr id="15" name="TextBox 14"/>
          <p:cNvSpPr txBox="1"/>
          <p:nvPr/>
        </p:nvSpPr>
        <p:spPr>
          <a:xfrm>
            <a:off x="1430690" y="5947016"/>
            <a:ext cx="7460465" cy="369332"/>
          </a:xfrm>
          <a:prstGeom prst="rect">
            <a:avLst/>
          </a:prstGeom>
          <a:noFill/>
        </p:spPr>
        <p:txBody>
          <a:bodyPr wrap="square" rtlCol="0">
            <a:spAutoFit/>
          </a:bodyPr>
          <a:lstStyle/>
          <a:p>
            <a:r>
              <a:rPr lang="uk-UA" i="1" dirty="0">
                <a:latin typeface="Arial Black" panose="020B0A04020102020204" pitchFamily="34" charset="0"/>
              </a:rPr>
              <a:t>конкретизована модельна навчальна програма</a:t>
            </a:r>
          </a:p>
        </p:txBody>
      </p:sp>
      <p:sp>
        <p:nvSpPr>
          <p:cNvPr id="16" name="TextBox 15"/>
          <p:cNvSpPr txBox="1"/>
          <p:nvPr/>
        </p:nvSpPr>
        <p:spPr>
          <a:xfrm>
            <a:off x="2196939" y="3884062"/>
            <a:ext cx="428002" cy="369332"/>
          </a:xfrm>
          <a:prstGeom prst="rect">
            <a:avLst/>
          </a:prstGeom>
          <a:noFill/>
        </p:spPr>
        <p:txBody>
          <a:bodyPr wrap="none" rtlCol="0">
            <a:spAutoFit/>
          </a:bodyPr>
          <a:lstStyle/>
          <a:p>
            <a:r>
              <a:rPr lang="uk-UA" b="1" dirty="0"/>
              <a:t>це</a:t>
            </a:r>
          </a:p>
        </p:txBody>
      </p:sp>
      <p:sp>
        <p:nvSpPr>
          <p:cNvPr id="17" name="Выгнутая влево стрелка 16"/>
          <p:cNvSpPr/>
          <p:nvPr/>
        </p:nvSpPr>
        <p:spPr>
          <a:xfrm rot="679631">
            <a:off x="1229984" y="2809992"/>
            <a:ext cx="726804" cy="2517471"/>
          </a:xfrm>
          <a:prstGeom prst="curvedRightArrow">
            <a:avLst>
              <a:gd name="adj1" fmla="val 25000"/>
              <a:gd name="adj2" fmla="val 40556"/>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black"/>
              </a:solidFill>
            </a:endParaRPr>
          </a:p>
        </p:txBody>
      </p:sp>
    </p:spTree>
    <p:extLst>
      <p:ext uri="{BB962C8B-B14F-4D97-AF65-F5344CB8AC3E}">
        <p14:creationId xmlns:p14="http://schemas.microsoft.com/office/powerpoint/2010/main" val="113933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956" y="293431"/>
            <a:ext cx="8099369" cy="1045190"/>
          </a:xfrm>
        </p:spPr>
        <p:txBody>
          <a:bodyPr>
            <a:normAutofit/>
          </a:bodyPr>
          <a:lstStyle/>
          <a:p>
            <a:r>
              <a:rPr lang="uk-UA" sz="2900" dirty="0">
                <a:solidFill>
                  <a:srgbClr val="96D141">
                    <a:lumMod val="50000"/>
                  </a:srgbClr>
                </a:solidFill>
              </a:rPr>
              <a:t>Яким має бути ступінь деталізації видів навчальної діяльності?</a:t>
            </a:r>
            <a:endParaRPr lang="uk-UA" sz="2900"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1291083212"/>
              </p:ext>
            </p:extLst>
          </p:nvPr>
        </p:nvGraphicFramePr>
        <p:xfrm>
          <a:off x="323528" y="1402957"/>
          <a:ext cx="8710007" cy="4899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82350" y="2985960"/>
            <a:ext cx="1045080" cy="637754"/>
          </a:xfrm>
          <a:prstGeom prst="rect">
            <a:avLst/>
          </a:prstGeom>
          <a:noFill/>
        </p:spPr>
        <p:txBody>
          <a:bodyPr wrap="square" lIns="82945" tIns="41473" rIns="82945" bIns="41473" rtlCol="0">
            <a:spAutoFit/>
          </a:bodyPr>
          <a:lstStyle/>
          <a:p>
            <a:pPr algn="ctr"/>
            <a:r>
              <a:rPr lang="uk-UA" sz="1200" b="1" dirty="0">
                <a:solidFill>
                  <a:srgbClr val="7030A0"/>
                </a:solidFill>
                <a:latin typeface="Times New Roman" pitchFamily="18" charset="0"/>
                <a:cs typeface="Times New Roman" pitchFamily="18" charset="0"/>
              </a:rPr>
              <a:t>Створення </a:t>
            </a:r>
            <a:endParaRPr lang="uk-UA" sz="1200" b="1" dirty="0" smtClean="0">
              <a:solidFill>
                <a:srgbClr val="7030A0"/>
              </a:solidFill>
              <a:latin typeface="Times New Roman" pitchFamily="18" charset="0"/>
              <a:cs typeface="Times New Roman" pitchFamily="18" charset="0"/>
            </a:endParaRPr>
          </a:p>
          <a:p>
            <a:pPr algn="ctr"/>
            <a:r>
              <a:rPr lang="uk-UA" sz="1200" b="1" dirty="0" smtClean="0">
                <a:solidFill>
                  <a:srgbClr val="7030A0"/>
                </a:solidFill>
                <a:latin typeface="Times New Roman" pitchFamily="18" charset="0"/>
                <a:cs typeface="Times New Roman" pitchFamily="18" charset="0"/>
              </a:rPr>
              <a:t>ментальної </a:t>
            </a:r>
          </a:p>
          <a:p>
            <a:pPr algn="ctr"/>
            <a:r>
              <a:rPr lang="uk-UA" sz="1200" b="1" dirty="0" smtClean="0">
                <a:solidFill>
                  <a:srgbClr val="7030A0"/>
                </a:solidFill>
                <a:latin typeface="Times New Roman" pitchFamily="18" charset="0"/>
                <a:cs typeface="Times New Roman" pitchFamily="18" charset="0"/>
              </a:rPr>
              <a:t>карти</a:t>
            </a:r>
            <a:endParaRPr lang="uk-UA" sz="1200" b="1" dirty="0">
              <a:solidFill>
                <a:srgbClr val="7030A0"/>
              </a:solidFill>
              <a:latin typeface="Times New Roman" pitchFamily="18" charset="0"/>
              <a:cs typeface="Times New Roman" pitchFamily="18" charset="0"/>
            </a:endParaRPr>
          </a:p>
        </p:txBody>
      </p:sp>
      <p:sp>
        <p:nvSpPr>
          <p:cNvPr id="8" name="TextBox 7"/>
          <p:cNvSpPr txBox="1"/>
          <p:nvPr/>
        </p:nvSpPr>
        <p:spPr>
          <a:xfrm>
            <a:off x="770540" y="5268859"/>
            <a:ext cx="1450138" cy="637754"/>
          </a:xfrm>
          <a:prstGeom prst="rect">
            <a:avLst/>
          </a:prstGeom>
          <a:noFill/>
        </p:spPr>
        <p:txBody>
          <a:bodyPr wrap="square" lIns="82945" tIns="41473" rIns="82945" bIns="41473" rtlCol="0">
            <a:spAutoFit/>
          </a:bodyPr>
          <a:lstStyle/>
          <a:p>
            <a:pPr algn="ctr"/>
            <a:r>
              <a:rPr lang="ru-RU" sz="1200" b="1" dirty="0" err="1">
                <a:solidFill>
                  <a:srgbClr val="7030A0"/>
                </a:solidFill>
                <a:latin typeface="Times New Roman" panose="02020603050405020304" pitchFamily="18" charset="0"/>
                <a:cs typeface="Times New Roman" panose="02020603050405020304" pitchFamily="18" charset="0"/>
              </a:rPr>
              <a:t>Створення</a:t>
            </a:r>
            <a:r>
              <a:rPr lang="ru-RU" sz="1200" b="1" dirty="0">
                <a:solidFill>
                  <a:srgbClr val="7030A0"/>
                </a:solidFill>
                <a:latin typeface="Times New Roman" panose="02020603050405020304" pitchFamily="18" charset="0"/>
                <a:cs typeface="Times New Roman" panose="02020603050405020304" pitchFamily="18" charset="0"/>
              </a:rPr>
              <a:t> </a:t>
            </a:r>
            <a:endParaRPr lang="ru-RU" sz="1200" b="1" dirty="0" smtClean="0">
              <a:solidFill>
                <a:srgbClr val="7030A0"/>
              </a:solidFill>
              <a:latin typeface="Times New Roman" panose="02020603050405020304" pitchFamily="18" charset="0"/>
              <a:cs typeface="Times New Roman" panose="02020603050405020304" pitchFamily="18" charset="0"/>
            </a:endParaRPr>
          </a:p>
          <a:p>
            <a:pPr algn="ctr"/>
            <a:r>
              <a:rPr lang="ru-RU" sz="1200" b="1" dirty="0" smtClean="0">
                <a:solidFill>
                  <a:srgbClr val="7030A0"/>
                </a:solidFill>
                <a:latin typeface="Times New Roman" panose="02020603050405020304" pitchFamily="18" charset="0"/>
                <a:cs typeface="Times New Roman" panose="02020603050405020304" pitchFamily="18" charset="0"/>
              </a:rPr>
              <a:t>моделей </a:t>
            </a:r>
            <a:r>
              <a:rPr lang="ru-RU" sz="1200" b="1" dirty="0">
                <a:solidFill>
                  <a:srgbClr val="7030A0"/>
                </a:solidFill>
                <a:latin typeface="Times New Roman" panose="02020603050405020304" pitchFamily="18" charset="0"/>
                <a:cs typeface="Times New Roman" panose="02020603050405020304" pitchFamily="18" charset="0"/>
              </a:rPr>
              <a:t>молекул </a:t>
            </a:r>
            <a:r>
              <a:rPr lang="ru-RU" sz="1200" b="1" dirty="0" smtClean="0">
                <a:solidFill>
                  <a:srgbClr val="7030A0"/>
                </a:solidFill>
                <a:latin typeface="Times New Roman" panose="02020603050405020304" pitchFamily="18" charset="0"/>
                <a:cs typeface="Times New Roman" panose="02020603050405020304" pitchFamily="18" charset="0"/>
              </a:rPr>
              <a:t> з </a:t>
            </a:r>
            <a:r>
              <a:rPr lang="ru-RU" sz="1200" b="1" dirty="0" err="1">
                <a:solidFill>
                  <a:srgbClr val="7030A0"/>
                </a:solidFill>
                <a:latin typeface="Times New Roman" panose="02020603050405020304" pitchFamily="18" charset="0"/>
                <a:cs typeface="Times New Roman" panose="02020603050405020304" pitchFamily="18" charset="0"/>
              </a:rPr>
              <a:t>пластиліну</a:t>
            </a:r>
            <a:endParaRPr lang="uk-UA" sz="1200" b="1"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41504" y="4101036"/>
            <a:ext cx="5832648" cy="576199"/>
          </a:xfrm>
          <a:prstGeom prst="rect">
            <a:avLst/>
          </a:prstGeom>
          <a:noFill/>
        </p:spPr>
        <p:txBody>
          <a:bodyPr wrap="square" lIns="82945" tIns="41473" rIns="82945" bIns="41473" rtlCol="0">
            <a:spAutoFit/>
          </a:bodyPr>
          <a:lstStyle/>
          <a:p>
            <a:r>
              <a:rPr lang="uk-UA" sz="1600" dirty="0">
                <a:solidFill>
                  <a:schemeClr val="bg1"/>
                </a:solidFill>
                <a:latin typeface="Times New Roman" pitchFamily="18" charset="0"/>
                <a:cs typeface="Times New Roman" pitchFamily="18" charset="0"/>
              </a:rPr>
              <a:t>пояснює</a:t>
            </a:r>
            <a:r>
              <a:rPr lang="uk-UA" sz="1600" dirty="0">
                <a:latin typeface="Times New Roman" pitchFamily="18" charset="0"/>
                <a:cs typeface="Times New Roman" pitchFamily="18" charset="0"/>
              </a:rPr>
              <a:t> </a:t>
            </a:r>
            <a:r>
              <a:rPr lang="uk-UA" sz="1600" dirty="0">
                <a:solidFill>
                  <a:schemeClr val="bg1"/>
                </a:solidFill>
                <a:latin typeface="Times New Roman" pitchFamily="18" charset="0"/>
                <a:cs typeface="Times New Roman" pitchFamily="18" charset="0"/>
              </a:rPr>
              <a:t>з допомогою вчителя чи інших осіб значення інформації для розв'язання навчальної проблеми </a:t>
            </a:r>
            <a:r>
              <a:rPr lang="en-US" sz="1600" dirty="0">
                <a:solidFill>
                  <a:schemeClr val="bg1"/>
                </a:solidFill>
                <a:latin typeface="Times New Roman" pitchFamily="18" charset="0"/>
                <a:cs typeface="Times New Roman" pitchFamily="18" charset="0"/>
              </a:rPr>
              <a:t>[</a:t>
            </a:r>
            <a:r>
              <a:rPr lang="uk-UA" sz="1600" dirty="0">
                <a:solidFill>
                  <a:schemeClr val="bg1"/>
                </a:solidFill>
                <a:latin typeface="Times New Roman" pitchFamily="18" charset="0"/>
                <a:cs typeface="Times New Roman" pitchFamily="18" charset="0"/>
              </a:rPr>
              <a:t>6 ПРО 2.1.1-6</a:t>
            </a:r>
            <a:r>
              <a:rPr lang="en-US" sz="1600" dirty="0">
                <a:solidFill>
                  <a:schemeClr val="bg1"/>
                </a:solidFill>
                <a:latin typeface="Times New Roman" pitchFamily="18" charset="0"/>
                <a:cs typeface="Times New Roman" pitchFamily="18" charset="0"/>
              </a:rPr>
              <a:t>]</a:t>
            </a:r>
            <a:endParaRPr lang="uk-UA" sz="1600" dirty="0">
              <a:solidFill>
                <a:schemeClr val="bg1"/>
              </a:solidFill>
              <a:latin typeface="Times New Roman" pitchFamily="18" charset="0"/>
              <a:cs typeface="Times New Roman" pitchFamily="18" charset="0"/>
            </a:endParaRPr>
          </a:p>
        </p:txBody>
      </p:sp>
      <p:sp>
        <p:nvSpPr>
          <p:cNvPr id="11" name="TextBox 10"/>
          <p:cNvSpPr txBox="1"/>
          <p:nvPr/>
        </p:nvSpPr>
        <p:spPr>
          <a:xfrm>
            <a:off x="547994" y="4077072"/>
            <a:ext cx="2367822" cy="637754"/>
          </a:xfrm>
          <a:prstGeom prst="rect">
            <a:avLst/>
          </a:prstGeom>
          <a:noFill/>
        </p:spPr>
        <p:txBody>
          <a:bodyPr wrap="square" lIns="82945" tIns="41473" rIns="82945" bIns="41473" rtlCol="0">
            <a:spAutoFit/>
          </a:bodyPr>
          <a:lstStyle/>
          <a:p>
            <a:pPr algn="ctr"/>
            <a:r>
              <a:rPr lang="uk-UA" sz="1200" b="1" dirty="0">
                <a:solidFill>
                  <a:srgbClr val="7030A0"/>
                </a:solidFill>
                <a:latin typeface="Times New Roman" panose="02020603050405020304" pitchFamily="18" charset="0"/>
                <a:cs typeface="Times New Roman" panose="02020603050405020304" pitchFamily="18" charset="0"/>
              </a:rPr>
              <a:t>Робота з науково-популярними текстами та представлення </a:t>
            </a:r>
            <a:r>
              <a:rPr lang="uk-UA" sz="1200" b="1" dirty="0" smtClean="0">
                <a:solidFill>
                  <a:srgbClr val="7030A0"/>
                </a:solidFill>
                <a:latin typeface="Times New Roman" panose="02020603050405020304" pitchFamily="18" charset="0"/>
                <a:cs typeface="Times New Roman" panose="02020603050405020304" pitchFamily="18" charset="0"/>
              </a:rPr>
              <a:t>      інформації </a:t>
            </a:r>
            <a:r>
              <a:rPr lang="uk-UA" sz="1200" b="1" dirty="0">
                <a:solidFill>
                  <a:srgbClr val="7030A0"/>
                </a:solidFill>
                <a:latin typeface="Times New Roman" panose="02020603050405020304" pitchFamily="18" charset="0"/>
                <a:cs typeface="Times New Roman" panose="02020603050405020304" pitchFamily="18" charset="0"/>
              </a:rPr>
              <a:t>у різних формах</a:t>
            </a:r>
          </a:p>
        </p:txBody>
      </p:sp>
      <p:sp>
        <p:nvSpPr>
          <p:cNvPr id="13" name="TextBox 12"/>
          <p:cNvSpPr txBox="1"/>
          <p:nvPr/>
        </p:nvSpPr>
        <p:spPr>
          <a:xfrm>
            <a:off x="547994" y="1850313"/>
            <a:ext cx="1450705" cy="637754"/>
          </a:xfrm>
          <a:prstGeom prst="rect">
            <a:avLst/>
          </a:prstGeom>
          <a:noFill/>
        </p:spPr>
        <p:txBody>
          <a:bodyPr wrap="square" lIns="82945" tIns="41473" rIns="82945" bIns="41473" rtlCol="0">
            <a:spAutoFit/>
          </a:bodyPr>
          <a:lstStyle/>
          <a:p>
            <a:pPr algn="ctr"/>
            <a:r>
              <a:rPr lang="uk-UA" sz="1200" b="1" dirty="0">
                <a:solidFill>
                  <a:srgbClr val="7030A0"/>
                </a:solidFill>
                <a:latin typeface="Times New Roman" pitchFamily="18" charset="0"/>
                <a:cs typeface="Times New Roman" pitchFamily="18" charset="0"/>
              </a:rPr>
              <a:t>Географічний </a:t>
            </a:r>
            <a:endParaRPr lang="uk-UA" sz="1200" b="1" dirty="0" smtClean="0">
              <a:solidFill>
                <a:srgbClr val="7030A0"/>
              </a:solidFill>
              <a:latin typeface="Times New Roman" pitchFamily="18" charset="0"/>
              <a:cs typeface="Times New Roman" pitchFamily="18" charset="0"/>
            </a:endParaRPr>
          </a:p>
          <a:p>
            <a:pPr algn="ctr"/>
            <a:r>
              <a:rPr lang="uk-UA" sz="1200" b="1" dirty="0" smtClean="0">
                <a:solidFill>
                  <a:srgbClr val="7030A0"/>
                </a:solidFill>
                <a:latin typeface="Times New Roman" pitchFamily="18" charset="0"/>
                <a:cs typeface="Times New Roman" pitchFamily="18" charset="0"/>
              </a:rPr>
              <a:t>диктант </a:t>
            </a:r>
            <a:r>
              <a:rPr lang="uk-UA" sz="1200" b="1" dirty="0">
                <a:solidFill>
                  <a:srgbClr val="7030A0"/>
                </a:solidFill>
                <a:latin typeface="Times New Roman" pitchFamily="18" charset="0"/>
                <a:cs typeface="Times New Roman" pitchFamily="18" charset="0"/>
              </a:rPr>
              <a:t>«Читаємо умовні знаки»</a:t>
            </a:r>
            <a:r>
              <a:rPr lang="uk-UA" sz="1200" b="1" dirty="0">
                <a:latin typeface="Times New Roman" pitchFamily="18" charset="0"/>
                <a:cs typeface="Times New Roman" pitchFamily="18" charset="0"/>
              </a:rPr>
              <a:t> </a:t>
            </a:r>
          </a:p>
        </p:txBody>
      </p:sp>
    </p:spTree>
    <p:extLst>
      <p:ext uri="{BB962C8B-B14F-4D97-AF65-F5344CB8AC3E}">
        <p14:creationId xmlns:p14="http://schemas.microsoft.com/office/powerpoint/2010/main" val="298750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p:nvPr/>
        </p:nvSpPr>
        <p:spPr>
          <a:xfrm>
            <a:off x="606199" y="391886"/>
            <a:ext cx="6595700" cy="392385"/>
          </a:xfrm>
          <a:prstGeom prst="rect">
            <a:avLst/>
          </a:prstGeom>
          <a:noFill/>
          <a:ln>
            <a:noFill/>
          </a:ln>
        </p:spPr>
        <p:txBody>
          <a:bodyPr spcFirstLastPara="1" wrap="square" lIns="68569" tIns="34275" rIns="68569" bIns="34275" anchor="t" anchorCtr="0">
            <a:spAutoFit/>
          </a:bodyPr>
          <a:lstStyle/>
          <a:p>
            <a:r>
              <a:rPr lang="uk-UA" sz="2100" b="1">
                <a:solidFill>
                  <a:srgbClr val="2F5496"/>
                </a:solidFill>
                <a:latin typeface="Times New Roman"/>
                <a:ea typeface="Times New Roman"/>
                <a:cs typeface="Times New Roman"/>
                <a:sym typeface="Times New Roman"/>
              </a:rPr>
              <a:t>Згадаємо структуру модельних навчальних програм.</a:t>
            </a:r>
            <a:endParaRPr sz="2100" b="1">
              <a:solidFill>
                <a:srgbClr val="2F5496"/>
              </a:solidFill>
              <a:latin typeface="Times New Roman"/>
              <a:ea typeface="Times New Roman"/>
              <a:cs typeface="Times New Roman"/>
              <a:sym typeface="Times New Roman"/>
            </a:endParaRPr>
          </a:p>
        </p:txBody>
      </p:sp>
      <p:sp>
        <p:nvSpPr>
          <p:cNvPr id="133" name="Google Shape;133;p8"/>
          <p:cNvSpPr/>
          <p:nvPr/>
        </p:nvSpPr>
        <p:spPr>
          <a:xfrm>
            <a:off x="967468" y="1471650"/>
            <a:ext cx="3992336" cy="74295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19571" y="170098"/>
                </a:lnTo>
                <a:lnTo>
                  <a:pt x="-5124" y="208954"/>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uk-UA" sz="2400" b="1">
                <a:solidFill>
                  <a:schemeClr val="lt1"/>
                </a:solidFill>
                <a:latin typeface="Times New Roman"/>
                <a:ea typeface="Times New Roman"/>
                <a:cs typeface="Times New Roman"/>
                <a:sym typeface="Times New Roman"/>
              </a:rPr>
              <a:t>СТРУКТУРА</a:t>
            </a:r>
            <a:endParaRPr sz="2400" b="1">
              <a:solidFill>
                <a:schemeClr val="lt1"/>
              </a:solidFill>
              <a:latin typeface="Times New Roman"/>
              <a:ea typeface="Times New Roman"/>
              <a:cs typeface="Times New Roman"/>
              <a:sym typeface="Times New Roman"/>
            </a:endParaRPr>
          </a:p>
        </p:txBody>
      </p:sp>
      <p:pic>
        <p:nvPicPr>
          <p:cNvPr id="134" name="Google Shape;134;p8"/>
          <p:cNvPicPr preferRelativeResize="0"/>
          <p:nvPr/>
        </p:nvPicPr>
        <p:blipFill rotWithShape="1">
          <a:blip r:embed="rId3">
            <a:alphaModFix/>
          </a:blip>
          <a:srcRect t="9208"/>
          <a:stretch/>
        </p:blipFill>
        <p:spPr>
          <a:xfrm>
            <a:off x="232683" y="3118052"/>
            <a:ext cx="4618557" cy="3037115"/>
          </a:xfrm>
          <a:prstGeom prst="rect">
            <a:avLst/>
          </a:prstGeom>
          <a:noFill/>
          <a:ln>
            <a:noFill/>
          </a:ln>
        </p:spPr>
      </p:pic>
      <p:sp>
        <p:nvSpPr>
          <p:cNvPr id="135" name="Google Shape;135;p8"/>
          <p:cNvSpPr txBox="1"/>
          <p:nvPr/>
        </p:nvSpPr>
        <p:spPr>
          <a:xfrm>
            <a:off x="5080906" y="1743857"/>
            <a:ext cx="3880133" cy="3577872"/>
          </a:xfrm>
          <a:prstGeom prst="rect">
            <a:avLst/>
          </a:prstGeom>
          <a:noFill/>
          <a:ln>
            <a:noFill/>
          </a:ln>
        </p:spPr>
        <p:txBody>
          <a:bodyPr spcFirstLastPara="1" wrap="square" lIns="68569" tIns="34275" rIns="68569" bIns="34275" anchor="t" anchorCtr="0">
            <a:spAutoFit/>
          </a:bodyPr>
          <a:lstStyle/>
          <a:p>
            <a:pPr algn="just"/>
            <a:r>
              <a:rPr lang="uk-UA" sz="1200">
                <a:solidFill>
                  <a:schemeClr val="dk1"/>
                </a:solidFill>
                <a:latin typeface="Times New Roman"/>
                <a:ea typeface="Times New Roman"/>
                <a:cs typeface="Times New Roman"/>
                <a:sym typeface="Times New Roman"/>
              </a:rPr>
              <a:t>Відповідно листа МОН від 24.03.2021 року № 4.5/637-21 модельна навчальна програма має містити наступні обов’язкові структурні компоненти.</a:t>
            </a:r>
            <a:endParaRPr sz="1350"/>
          </a:p>
          <a:p>
            <a:pPr algn="just"/>
            <a:r>
              <a:rPr lang="uk-UA" sz="1200" b="1">
                <a:solidFill>
                  <a:schemeClr val="dk1"/>
                </a:solidFill>
                <a:latin typeface="Times New Roman"/>
                <a:ea typeface="Times New Roman"/>
                <a:cs typeface="Times New Roman"/>
                <a:sym typeface="Times New Roman"/>
              </a:rPr>
              <a:t>Вступна частина </a:t>
            </a:r>
            <a:r>
              <a:rPr lang="uk-UA" sz="1200">
                <a:solidFill>
                  <a:schemeClr val="dk1"/>
                </a:solidFill>
                <a:latin typeface="Times New Roman"/>
                <a:ea typeface="Times New Roman"/>
                <a:cs typeface="Times New Roman"/>
                <a:sym typeface="Times New Roman"/>
              </a:rPr>
              <a:t>– пояснювальна записка, в якій визначено основні положення щодо ролі та значення предмета або інтегрованого курсу: його мету, завдання, принципи, пріоритети викладання, структуру, шляхи реалізації програми та особливості організації освітнього процесу.</a:t>
            </a:r>
            <a:endParaRPr sz="1350"/>
          </a:p>
          <a:p>
            <a:pPr algn="just"/>
            <a:r>
              <a:rPr lang="uk-UA" sz="1200" b="1">
                <a:solidFill>
                  <a:schemeClr val="dk1"/>
                </a:solidFill>
                <a:latin typeface="Times New Roman"/>
                <a:ea typeface="Times New Roman"/>
                <a:cs typeface="Times New Roman"/>
                <a:sym typeface="Times New Roman"/>
              </a:rPr>
              <a:t>Основна частина, </a:t>
            </a:r>
            <a:r>
              <a:rPr lang="uk-UA" sz="1200">
                <a:solidFill>
                  <a:schemeClr val="dk1"/>
                </a:solidFill>
                <a:latin typeface="Times New Roman"/>
                <a:ea typeface="Times New Roman"/>
                <a:cs typeface="Times New Roman"/>
                <a:sym typeface="Times New Roman"/>
              </a:rPr>
              <a:t>у якій викладено орієнтовну послідовність досягнення очікуваних результатів навчання учнів та учениць за роками навчання, пропонований зміст предмета або інтегрованого курсу та види навчальної діяльності.</a:t>
            </a:r>
            <a:endParaRPr sz="1350"/>
          </a:p>
          <a:p>
            <a:pPr algn="just"/>
            <a:r>
              <a:rPr lang="uk-UA" sz="1200" i="1" u="sng">
                <a:solidFill>
                  <a:schemeClr val="dk1"/>
                </a:solidFill>
                <a:latin typeface="Times New Roman"/>
                <a:ea typeface="Times New Roman"/>
                <a:cs typeface="Times New Roman"/>
                <a:sym typeface="Times New Roman"/>
              </a:rPr>
              <a:t>Прикінцеву частину </a:t>
            </a:r>
            <a:r>
              <a:rPr lang="uk-UA" sz="1200">
                <a:solidFill>
                  <a:schemeClr val="dk1"/>
                </a:solidFill>
                <a:latin typeface="Times New Roman"/>
                <a:ea typeface="Times New Roman"/>
                <a:cs typeface="Times New Roman"/>
                <a:sym typeface="Times New Roman"/>
              </a:rPr>
              <a:t>додають за потреби. У ній можуть бути запропоновані форми оцінювання результатів навчання, використання засобів навчання, додаткові компоненти тощо.</a:t>
            </a:r>
            <a:endParaRPr sz="1350"/>
          </a:p>
          <a:p>
            <a:pPr algn="just"/>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8655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596900" y="9396"/>
            <a:ext cx="8293099" cy="4008759"/>
          </a:xfrm>
          <a:prstGeom prst="rect">
            <a:avLst/>
          </a:prstGeom>
          <a:noFill/>
          <a:ln>
            <a:noFill/>
          </a:ln>
        </p:spPr>
        <p:txBody>
          <a:bodyPr spcFirstLastPara="1" wrap="square" lIns="68569" tIns="34275" rIns="68569" bIns="34275" anchor="t" anchorCtr="0">
            <a:spAutoFit/>
          </a:bodyPr>
          <a:lstStyle/>
          <a:p>
            <a:pPr algn="just"/>
            <a:r>
              <a:rPr lang="uk-UA" sz="1600" dirty="0">
                <a:solidFill>
                  <a:schemeClr val="dk1"/>
                </a:solidFill>
                <a:ea typeface="Times New Roman"/>
                <a:cs typeface="Times New Roman"/>
                <a:sym typeface="Times New Roman"/>
              </a:rPr>
              <a:t>На титульному аркуші навчальної програми </a:t>
            </a:r>
            <a:r>
              <a:rPr lang="uk-UA" sz="1600" u="sng" dirty="0">
                <a:solidFill>
                  <a:schemeClr val="dk1"/>
                </a:solidFill>
                <a:ea typeface="Times New Roman"/>
                <a:cs typeface="Times New Roman"/>
                <a:sym typeface="Times New Roman"/>
              </a:rPr>
              <a:t>зазначається назва та авторський колектив модельної навчальної програми</a:t>
            </a:r>
            <a:r>
              <a:rPr lang="uk-UA" sz="1600" dirty="0">
                <a:solidFill>
                  <a:schemeClr val="dk1"/>
                </a:solidFill>
                <a:ea typeface="Times New Roman"/>
                <a:cs typeface="Times New Roman"/>
                <a:sym typeface="Times New Roman"/>
              </a:rPr>
              <a:t>, на основі якої створено навчальну програму закладу. Навчальні програми, розроблені на основі модельних навчальних програм, </a:t>
            </a:r>
            <a:r>
              <a:rPr lang="uk-UA" sz="1600" b="1" dirty="0">
                <a:solidFill>
                  <a:schemeClr val="dk1"/>
                </a:solidFill>
                <a:ea typeface="Times New Roman"/>
                <a:cs typeface="Times New Roman"/>
                <a:sym typeface="Times New Roman"/>
              </a:rPr>
              <a:t>затверджуються педагогічною радою закладу освіти</a:t>
            </a:r>
            <a:r>
              <a:rPr lang="uk-UA" sz="1600" dirty="0">
                <a:solidFill>
                  <a:schemeClr val="dk1"/>
                </a:solidFill>
                <a:ea typeface="Times New Roman"/>
                <a:cs typeface="Times New Roman"/>
                <a:sym typeface="Times New Roman"/>
              </a:rPr>
              <a:t>. </a:t>
            </a:r>
            <a:endParaRPr sz="1600" dirty="0"/>
          </a:p>
          <a:p>
            <a:pPr algn="just"/>
            <a:r>
              <a:rPr lang="uk-UA" sz="1600" dirty="0">
                <a:solidFill>
                  <a:schemeClr val="dk1"/>
                </a:solidFill>
                <a:ea typeface="Times New Roman"/>
                <a:cs typeface="Times New Roman"/>
                <a:sym typeface="Times New Roman"/>
              </a:rPr>
              <a:t>Педагоги можуть розробляти навчальні програми курсів за вибором і навчальні програми предметів/інтегрованих курсів не на основі модельних навчальних програм. Такі навчальні програми визначають послідовність досягнення результатів навчання учнів з навчального предмета/інтегрованого курсу (</a:t>
            </a:r>
            <a:r>
              <a:rPr lang="uk-UA" sz="1600" dirty="0" err="1">
                <a:solidFill>
                  <a:schemeClr val="dk1"/>
                </a:solidFill>
                <a:ea typeface="Times New Roman"/>
                <a:cs typeface="Times New Roman"/>
                <a:sym typeface="Times New Roman"/>
              </a:rPr>
              <a:t>курсу</a:t>
            </a:r>
            <a:r>
              <a:rPr lang="uk-UA" sz="1600" dirty="0">
                <a:solidFill>
                  <a:schemeClr val="dk1"/>
                </a:solidFill>
                <a:ea typeface="Times New Roman"/>
                <a:cs typeface="Times New Roman"/>
                <a:sym typeface="Times New Roman"/>
              </a:rPr>
              <a:t> за вибором), опис його змісту та видів навчальної діяльності учнів із зазначенням орієнтовної кількості годин, необхідних на їх провадження. Навчальні програми, розроблені не на основі модельних навчальних програм, можуть використовуватись у закладах освіти за умови що вони отримали </a:t>
            </a:r>
            <a:r>
              <a:rPr lang="uk-UA" sz="1600" u="sng" dirty="0">
                <a:solidFill>
                  <a:schemeClr val="dk1"/>
                </a:solidFill>
                <a:ea typeface="Times New Roman"/>
                <a:cs typeface="Times New Roman"/>
                <a:sym typeface="Times New Roman"/>
              </a:rPr>
              <a:t>відповідний гриф Міністерства згідно вимог чинного законодавства</a:t>
            </a:r>
            <a:r>
              <a:rPr lang="uk-UA" sz="1600" dirty="0">
                <a:solidFill>
                  <a:schemeClr val="dk1"/>
                </a:solidFill>
                <a:ea typeface="Times New Roman"/>
                <a:cs typeface="Times New Roman"/>
                <a:sym typeface="Times New Roman"/>
              </a:rPr>
              <a:t> (наказ Міністерства освіти і науки України від 20 липня 2020 р. № 931 «Про затвердження порядку надання грифів навчальній літературі та навчальним програмам», зареєстрований в Міністерстві юстиції України 11 листопада 2020 р. за № № 1119/35402, у редакції наказу Міністерства освіти і науки України від 08.11.2021р. № 1203).</a:t>
            </a:r>
            <a:endParaRPr sz="1600" dirty="0"/>
          </a:p>
        </p:txBody>
      </p:sp>
      <p:sp>
        <p:nvSpPr>
          <p:cNvPr id="3" name="Google Shape;158;p11"/>
          <p:cNvSpPr/>
          <p:nvPr/>
        </p:nvSpPr>
        <p:spPr>
          <a:xfrm>
            <a:off x="596899" y="3834126"/>
            <a:ext cx="8293099" cy="3023874"/>
          </a:xfrm>
          <a:prstGeom prst="rect">
            <a:avLst/>
          </a:prstGeom>
          <a:noFill/>
          <a:ln>
            <a:noFill/>
          </a:ln>
        </p:spPr>
        <p:txBody>
          <a:bodyPr spcFirstLastPara="1" wrap="square" lIns="68569" tIns="34275" rIns="68569" bIns="34275" anchor="t" anchorCtr="0">
            <a:spAutoFit/>
          </a:bodyPr>
          <a:lstStyle/>
          <a:p>
            <a:pPr algn="just"/>
            <a:r>
              <a:rPr lang="uk-UA" sz="1600" dirty="0">
                <a:solidFill>
                  <a:schemeClr val="dk1"/>
                </a:solidFill>
                <a:ea typeface="Times New Roman"/>
                <a:cs typeface="Times New Roman"/>
                <a:sym typeface="Times New Roman"/>
              </a:rPr>
              <a:t>Щодо прикладів і зразків оформлення титульної сторінки навчальної програми, перш за все потрібно згадати лист МОН № 1/9-630 від 05.12.14 року «Про неухильне дотримання принципів гарантування свободи педагогічної діяльності вчителя», Закон України «Про освіту», який наділив заклади освіти автономією, що полягає в їх самостійності, незалежності та відповідальності у прийнятті рішень щодо академічних (освітніх), організаційних, фінансових, кадрових та інших питань діяльності, що провадиться в порядку та межах, визначених законом, а також частину четверту статті 38 Закону України «Про повну загальну середню освіту» відповідно якої організація освітнього процесу та діяльності закладу загальної середньої освіти належать до повноважень його керівника. </a:t>
            </a:r>
            <a:endParaRPr sz="1600" dirty="0"/>
          </a:p>
          <a:p>
            <a:pPr algn="just"/>
            <a:r>
              <a:rPr lang="uk-UA" sz="1600" dirty="0">
                <a:solidFill>
                  <a:schemeClr val="dk1"/>
                </a:solidFill>
                <a:ea typeface="Times New Roman"/>
                <a:cs typeface="Times New Roman"/>
                <a:sym typeface="Times New Roman"/>
              </a:rPr>
              <a:t>Враховуючи все вищезазначене, робимо висновок, що </a:t>
            </a:r>
            <a:r>
              <a:rPr lang="uk-UA" sz="1600" u="sng" dirty="0">
                <a:solidFill>
                  <a:schemeClr val="dk1"/>
                </a:solidFill>
                <a:ea typeface="Times New Roman"/>
                <a:cs typeface="Times New Roman"/>
                <a:sym typeface="Times New Roman"/>
              </a:rPr>
              <a:t>питання оформлення навчальної програми вирішується на рівні закладу загальної середньої освіти</a:t>
            </a:r>
            <a:r>
              <a:rPr lang="uk-UA" sz="1600" dirty="0">
                <a:solidFill>
                  <a:schemeClr val="dk1"/>
                </a:solidFill>
                <a:ea typeface="Times New Roman"/>
                <a:cs typeface="Times New Roman"/>
                <a:sym typeface="Times New Roman"/>
              </a:rPr>
              <a:t>, а всі інші поради експертів мають характер </a:t>
            </a:r>
            <a:r>
              <a:rPr lang="uk-UA" sz="1600" u="sng" dirty="0">
                <a:solidFill>
                  <a:schemeClr val="dk1"/>
                </a:solidFill>
                <a:ea typeface="Times New Roman"/>
                <a:cs typeface="Times New Roman"/>
                <a:sym typeface="Times New Roman"/>
              </a:rPr>
              <a:t>рекомендацій</a:t>
            </a:r>
            <a:r>
              <a:rPr lang="uk-UA" sz="1600" dirty="0">
                <a:solidFill>
                  <a:schemeClr val="dk1"/>
                </a:solidFill>
                <a:ea typeface="Times New Roman"/>
                <a:cs typeface="Times New Roman"/>
                <a:sym typeface="Times New Roman"/>
              </a:rPr>
              <a:t>.</a:t>
            </a:r>
            <a:endParaRPr sz="1600" dirty="0"/>
          </a:p>
        </p:txBody>
      </p:sp>
    </p:spTree>
    <p:extLst>
      <p:ext uri="{BB962C8B-B14F-4D97-AF65-F5344CB8AC3E}">
        <p14:creationId xmlns:p14="http://schemas.microsoft.com/office/powerpoint/2010/main" val="357122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p:nvPr/>
        </p:nvSpPr>
        <p:spPr>
          <a:xfrm>
            <a:off x="1110457" y="223697"/>
            <a:ext cx="8033543" cy="6470972"/>
          </a:xfrm>
          <a:prstGeom prst="rect">
            <a:avLst/>
          </a:prstGeom>
          <a:noFill/>
          <a:ln>
            <a:noFill/>
          </a:ln>
        </p:spPr>
        <p:txBody>
          <a:bodyPr spcFirstLastPara="1" wrap="square" lIns="68569" tIns="34275" rIns="68569" bIns="34275" anchor="t" anchorCtr="0">
            <a:spAutoFit/>
          </a:bodyPr>
          <a:lstStyle/>
          <a:p>
            <a:pPr algn="just"/>
            <a:r>
              <a:rPr lang="uk-UA" sz="1600" b="1" dirty="0">
                <a:solidFill>
                  <a:schemeClr val="dk1"/>
                </a:solidFill>
                <a:ea typeface="Times New Roman"/>
                <a:cs typeface="Times New Roman"/>
                <a:sym typeface="Times New Roman"/>
              </a:rPr>
              <a:t>Вступна частина</a:t>
            </a:r>
            <a:r>
              <a:rPr lang="uk-UA" sz="1600" dirty="0">
                <a:solidFill>
                  <a:schemeClr val="dk1"/>
                </a:solidFill>
                <a:ea typeface="Times New Roman"/>
                <a:cs typeface="Times New Roman"/>
                <a:sym typeface="Times New Roman"/>
              </a:rPr>
              <a:t> (пояснювальна записка).</a:t>
            </a:r>
            <a:endParaRPr sz="1600" dirty="0"/>
          </a:p>
          <a:p>
            <a:pPr algn="just"/>
            <a:r>
              <a:rPr lang="uk-UA" sz="1600" dirty="0">
                <a:solidFill>
                  <a:schemeClr val="dk1"/>
                </a:solidFill>
                <a:ea typeface="Times New Roman"/>
                <a:cs typeface="Times New Roman"/>
                <a:sym typeface="Times New Roman"/>
              </a:rPr>
              <a:t>У ній визначено основні положення щодо ролі та значення курсу: його мету, завдання, принципи, пріоритети викладання, структуру, шляхи реалізації програми та особливості організації освітнього процесу.</a:t>
            </a:r>
            <a:endParaRPr sz="1600" dirty="0"/>
          </a:p>
          <a:p>
            <a:pPr algn="just"/>
            <a:r>
              <a:rPr lang="uk-UA" sz="1600" dirty="0">
                <a:solidFill>
                  <a:schemeClr val="dk1"/>
                </a:solidFill>
                <a:ea typeface="Times New Roman"/>
                <a:cs typeface="Times New Roman"/>
                <a:sym typeface="Times New Roman"/>
              </a:rPr>
              <a:t>При формулюванні мети та завдань навчальної програми вчитель повинен скористатися модельною навчальною програмою курсу «Пізнаємо природу», яку обрав заклад освіти.</a:t>
            </a:r>
            <a:endParaRPr sz="1600" dirty="0"/>
          </a:p>
          <a:p>
            <a:pPr algn="just"/>
            <a:r>
              <a:rPr lang="uk-UA" sz="1600" dirty="0">
                <a:solidFill>
                  <a:schemeClr val="dk1"/>
                </a:solidFill>
                <a:ea typeface="Times New Roman"/>
                <a:cs typeface="Times New Roman"/>
                <a:sym typeface="Times New Roman"/>
              </a:rPr>
              <a:t>При визначенні нормативно-правової бази, використаної для розробки навчальної програми, слід керуватися Законом України «Про освіту», Законом України «Про повну загальну середню освіту», Державним стандартом базової середньої загальної освіти, освітньою програмою навчального закладу та відповідною модельною програмою курсу «Пізнаємо природу</a:t>
            </a:r>
            <a:r>
              <a:rPr lang="uk-UA" sz="1600" dirty="0" smtClean="0">
                <a:solidFill>
                  <a:schemeClr val="dk1"/>
                </a:solidFill>
                <a:ea typeface="Times New Roman"/>
                <a:cs typeface="Times New Roman"/>
                <a:sym typeface="Times New Roman"/>
              </a:rPr>
              <a:t>».</a:t>
            </a:r>
            <a:endParaRPr sz="1600" dirty="0">
              <a:solidFill>
                <a:schemeClr val="dk1"/>
              </a:solidFill>
              <a:ea typeface="Times New Roman"/>
              <a:cs typeface="Times New Roman"/>
              <a:sym typeface="Times New Roman"/>
            </a:endParaRPr>
          </a:p>
          <a:p>
            <a:pPr algn="just"/>
            <a:r>
              <a:rPr lang="uk-UA" sz="1600" dirty="0">
                <a:solidFill>
                  <a:schemeClr val="dk1"/>
                </a:solidFill>
                <a:ea typeface="Times New Roman"/>
                <a:cs typeface="Times New Roman"/>
                <a:sym typeface="Times New Roman"/>
              </a:rPr>
              <a:t>У </a:t>
            </a:r>
            <a:r>
              <a:rPr lang="uk-UA" sz="1600" b="1" dirty="0">
                <a:solidFill>
                  <a:schemeClr val="dk1"/>
                </a:solidFill>
                <a:ea typeface="Times New Roman"/>
                <a:cs typeface="Times New Roman"/>
                <a:sym typeface="Times New Roman"/>
              </a:rPr>
              <a:t>змістовній (основній) частині</a:t>
            </a:r>
            <a:r>
              <a:rPr lang="uk-UA" sz="1600" dirty="0">
                <a:solidFill>
                  <a:schemeClr val="dk1"/>
                </a:solidFill>
                <a:ea typeface="Times New Roman"/>
                <a:cs typeface="Times New Roman"/>
                <a:sym typeface="Times New Roman"/>
              </a:rPr>
              <a:t> має бути викладено орієнтовну послідовність досягнення очікуваних результатів навчання учнів, зміст предмета та види навчальної діяльності. </a:t>
            </a:r>
            <a:endParaRPr sz="1600" dirty="0">
              <a:solidFill>
                <a:schemeClr val="dk1"/>
              </a:solidFill>
              <a:ea typeface="Times New Roman"/>
              <a:cs typeface="Times New Roman"/>
              <a:sym typeface="Times New Roman"/>
            </a:endParaRPr>
          </a:p>
          <a:p>
            <a:pPr algn="just"/>
            <a:r>
              <a:rPr lang="uk-UA" sz="1600" dirty="0">
                <a:solidFill>
                  <a:schemeClr val="dk1"/>
                </a:solidFill>
                <a:ea typeface="Times New Roman"/>
                <a:cs typeface="Times New Roman"/>
                <a:sym typeface="Times New Roman"/>
              </a:rPr>
              <a:t>Визначення змісту програми може бути реалізоване через використання змістовної компоненти </a:t>
            </a:r>
            <a:r>
              <a:rPr lang="uk-UA" sz="1600" u="sng" dirty="0">
                <a:solidFill>
                  <a:schemeClr val="dk1"/>
                </a:solidFill>
                <a:ea typeface="Times New Roman"/>
                <a:cs typeface="Times New Roman"/>
                <a:sym typeface="Times New Roman"/>
              </a:rPr>
              <a:t>відповідної модельної програми</a:t>
            </a:r>
            <a:r>
              <a:rPr lang="uk-UA" sz="1600" dirty="0">
                <a:solidFill>
                  <a:schemeClr val="dk1"/>
                </a:solidFill>
                <a:ea typeface="Times New Roman"/>
                <a:cs typeface="Times New Roman"/>
                <a:sym typeface="Times New Roman"/>
              </a:rPr>
              <a:t>, що містить перелік очікуваних результатів навчання, пропонований зміст навчального предмета та рекомендовані види навчальної діяльності.</a:t>
            </a:r>
            <a:endParaRPr sz="1600" dirty="0"/>
          </a:p>
          <a:p>
            <a:pPr algn="just"/>
            <a:r>
              <a:rPr lang="uk-UA" sz="1600" dirty="0">
                <a:solidFill>
                  <a:schemeClr val="dk1"/>
                </a:solidFill>
                <a:ea typeface="Times New Roman"/>
                <a:cs typeface="Times New Roman"/>
                <a:sym typeface="Times New Roman"/>
              </a:rPr>
              <a:t>Загальна кількість годин для вивчення курсу «Пізнаємо природу» в межах класу </a:t>
            </a:r>
            <a:r>
              <a:rPr lang="uk-UA" sz="1600" b="1" dirty="0">
                <a:solidFill>
                  <a:schemeClr val="dk1"/>
                </a:solidFill>
                <a:ea typeface="Times New Roman"/>
                <a:cs typeface="Times New Roman"/>
                <a:sym typeface="Times New Roman"/>
              </a:rPr>
              <a:t>має відповідати </a:t>
            </a:r>
            <a:r>
              <a:rPr lang="uk-UA" sz="1600" dirty="0">
                <a:solidFill>
                  <a:schemeClr val="dk1"/>
                </a:solidFill>
                <a:ea typeface="Times New Roman"/>
                <a:cs typeface="Times New Roman"/>
                <a:sym typeface="Times New Roman"/>
              </a:rPr>
              <a:t>кількості годин </a:t>
            </a:r>
            <a:r>
              <a:rPr lang="uk-UA" sz="1600" b="1" dirty="0">
                <a:solidFill>
                  <a:schemeClr val="dk1"/>
                </a:solidFill>
                <a:ea typeface="Times New Roman"/>
                <a:cs typeface="Times New Roman"/>
                <a:sym typeface="Times New Roman"/>
              </a:rPr>
              <a:t>навчального плану</a:t>
            </a:r>
            <a:r>
              <a:rPr lang="uk-UA" sz="1600" dirty="0">
                <a:solidFill>
                  <a:schemeClr val="dk1"/>
                </a:solidFill>
                <a:ea typeface="Times New Roman"/>
                <a:cs typeface="Times New Roman"/>
                <a:sym typeface="Times New Roman"/>
              </a:rPr>
              <a:t>.</a:t>
            </a:r>
            <a:endParaRPr sz="1600" dirty="0"/>
          </a:p>
          <a:p>
            <a:pPr algn="just"/>
            <a:r>
              <a:rPr lang="uk-UA" sz="1600" dirty="0">
                <a:solidFill>
                  <a:schemeClr val="dk1"/>
                </a:solidFill>
                <a:ea typeface="Times New Roman"/>
                <a:cs typeface="Times New Roman"/>
                <a:sym typeface="Times New Roman"/>
              </a:rPr>
              <a:t>Порядок вивчення тем має відповідати порядку подання навчального матеріалу в </a:t>
            </a:r>
            <a:r>
              <a:rPr lang="uk-UA" sz="1600" b="1" dirty="0">
                <a:solidFill>
                  <a:schemeClr val="dk1"/>
                </a:solidFill>
                <a:ea typeface="Times New Roman"/>
                <a:cs typeface="Times New Roman"/>
                <a:sym typeface="Times New Roman"/>
              </a:rPr>
              <a:t>обраному підручнику</a:t>
            </a:r>
            <a:r>
              <a:rPr lang="uk-UA" sz="1600" dirty="0">
                <a:solidFill>
                  <a:schemeClr val="dk1"/>
                </a:solidFill>
                <a:ea typeface="Times New Roman"/>
                <a:cs typeface="Times New Roman"/>
                <a:sym typeface="Times New Roman"/>
              </a:rPr>
              <a:t>.</a:t>
            </a:r>
            <a:endParaRPr sz="1600" dirty="0"/>
          </a:p>
          <a:p>
            <a:pPr algn="just"/>
            <a:r>
              <a:rPr lang="uk-UA" sz="1600" dirty="0">
                <a:solidFill>
                  <a:schemeClr val="dk1"/>
                </a:solidFill>
                <a:ea typeface="Times New Roman"/>
                <a:cs typeface="Times New Roman"/>
                <a:sym typeface="Times New Roman"/>
              </a:rPr>
              <a:t>Кількість годин для вивчення тієї чи іншої теми вчитель обирає </a:t>
            </a:r>
            <a:r>
              <a:rPr lang="uk-UA" sz="1600" b="1" dirty="0">
                <a:solidFill>
                  <a:schemeClr val="dk1"/>
                </a:solidFill>
                <a:ea typeface="Times New Roman"/>
                <a:cs typeface="Times New Roman"/>
                <a:sym typeface="Times New Roman"/>
              </a:rPr>
              <a:t>самостійно</a:t>
            </a:r>
            <a:r>
              <a:rPr lang="uk-UA" sz="1600" dirty="0">
                <a:solidFill>
                  <a:schemeClr val="dk1"/>
                </a:solidFill>
                <a:ea typeface="Times New Roman"/>
                <a:cs typeface="Times New Roman"/>
                <a:sym typeface="Times New Roman"/>
              </a:rPr>
              <a:t> відповідно до рівня підготовки учнів, обраних методик та розподілу навчального матеріалу в підручнику.</a:t>
            </a:r>
            <a:endParaRPr sz="1600" dirty="0"/>
          </a:p>
          <a:p>
            <a:pPr algn="just"/>
            <a:r>
              <a:rPr lang="uk-UA" sz="1600" b="1" i="1" u="sng" dirty="0">
                <a:solidFill>
                  <a:schemeClr val="dk1"/>
                </a:solidFill>
                <a:ea typeface="Times New Roman"/>
                <a:cs typeface="Times New Roman"/>
                <a:sym typeface="Times New Roman"/>
              </a:rPr>
              <a:t>Прикінцеву частину </a:t>
            </a:r>
            <a:r>
              <a:rPr lang="uk-UA" sz="1600" dirty="0">
                <a:solidFill>
                  <a:schemeClr val="dk1"/>
                </a:solidFill>
                <a:ea typeface="Times New Roman"/>
                <a:cs typeface="Times New Roman"/>
                <a:sym typeface="Times New Roman"/>
              </a:rPr>
              <a:t>додають за потреби. У ній можуть бути запропоновані форми оцінювання результатів навчання, використання засобів навчання, додаткові компоненти тощо.</a:t>
            </a:r>
            <a:endParaRPr sz="1600" dirty="0">
              <a:solidFill>
                <a:schemeClr val="dk1"/>
              </a:solidFill>
              <a:ea typeface="Times New Roman"/>
              <a:cs typeface="Times New Roman"/>
              <a:sym typeface="Times New Roman"/>
            </a:endParaRPr>
          </a:p>
        </p:txBody>
      </p:sp>
      <p:pic>
        <p:nvPicPr>
          <p:cNvPr id="173" name="Google Shape;173;p12"/>
          <p:cNvPicPr preferRelativeResize="0"/>
          <p:nvPr/>
        </p:nvPicPr>
        <p:blipFill rotWithShape="1">
          <a:blip r:embed="rId3">
            <a:alphaModFix/>
          </a:blip>
          <a:srcRect/>
          <a:stretch/>
        </p:blipFill>
        <p:spPr>
          <a:xfrm>
            <a:off x="1" y="2"/>
            <a:ext cx="1814513" cy="28575"/>
          </a:xfrm>
          <a:prstGeom prst="rect">
            <a:avLst/>
          </a:prstGeom>
          <a:noFill/>
          <a:ln>
            <a:noFill/>
          </a:ln>
        </p:spPr>
      </p:pic>
    </p:spTree>
    <p:extLst>
      <p:ext uri="{BB962C8B-B14F-4D97-AF65-F5344CB8AC3E}">
        <p14:creationId xmlns:p14="http://schemas.microsoft.com/office/powerpoint/2010/main" val="196246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1"/>
          <p:cNvSpPr/>
          <p:nvPr/>
        </p:nvSpPr>
        <p:spPr>
          <a:xfrm>
            <a:off x="546100" y="145070"/>
            <a:ext cx="4165600" cy="6547830"/>
          </a:xfrm>
          <a:prstGeom prst="rect">
            <a:avLst/>
          </a:prstGeom>
          <a:solidFill>
            <a:srgbClr val="F2F2F2"/>
          </a:solidFill>
          <a:ln w="12700" cap="flat" cmpd="sng">
            <a:solidFill>
              <a:srgbClr val="787878"/>
            </a:solidFill>
            <a:prstDash val="solid"/>
            <a:miter lim="800000"/>
            <a:headEnd type="none" w="sm" len="sm"/>
            <a:tailEnd type="none" w="sm" len="sm"/>
          </a:ln>
        </p:spPr>
        <p:txBody>
          <a:bodyPr spcFirstLastPara="1" wrap="square" lIns="68569" tIns="34275" rIns="68569" bIns="34275" anchor="ctr" anchorCtr="0">
            <a:noAutofit/>
          </a:bodyPr>
          <a:lstStyle/>
          <a:p>
            <a:pPr algn="ctr"/>
            <a:r>
              <a:rPr lang="uk-UA" sz="900">
                <a:solidFill>
                  <a:schemeClr val="dk1"/>
                </a:solidFill>
                <a:latin typeface="Times New Roman"/>
                <a:ea typeface="Times New Roman"/>
                <a:cs typeface="Times New Roman"/>
                <a:sym typeface="Times New Roman"/>
              </a:rPr>
              <a:t>Навчальна програма інтегрованого курсу</a:t>
            </a:r>
            <a:endParaRPr sz="1350"/>
          </a:p>
          <a:p>
            <a:pPr algn="ctr"/>
            <a:r>
              <a:rPr lang="uk-UA" sz="900">
                <a:solidFill>
                  <a:schemeClr val="dk1"/>
                </a:solidFill>
                <a:latin typeface="Times New Roman"/>
                <a:ea typeface="Times New Roman"/>
                <a:cs typeface="Times New Roman"/>
                <a:sym typeface="Times New Roman"/>
              </a:rPr>
              <a:t>«Пізнаємо природу»</a:t>
            </a:r>
            <a:endParaRPr sz="1350"/>
          </a:p>
          <a:p>
            <a:pPr algn="ctr"/>
            <a:r>
              <a:rPr lang="uk-UA" sz="900">
                <a:solidFill>
                  <a:schemeClr val="dk1"/>
                </a:solidFill>
                <a:latin typeface="Times New Roman"/>
                <a:ea typeface="Times New Roman"/>
                <a:cs typeface="Times New Roman"/>
                <a:sym typeface="Times New Roman"/>
              </a:rPr>
              <a:t>5 клас  </a:t>
            </a:r>
            <a:endParaRPr sz="1350"/>
          </a:p>
          <a:p>
            <a:pPr algn="ctr"/>
            <a:r>
              <a:rPr lang="uk-UA" sz="900">
                <a:solidFill>
                  <a:schemeClr val="dk1"/>
                </a:solidFill>
                <a:latin typeface="Times New Roman"/>
                <a:ea typeface="Times New Roman"/>
                <a:cs typeface="Times New Roman"/>
                <a:sym typeface="Times New Roman"/>
              </a:rPr>
              <a:t>(за модельною  програмою </a:t>
            </a:r>
            <a:r>
              <a:rPr lang="uk-UA" sz="900" i="1">
                <a:solidFill>
                  <a:srgbClr val="C55A11"/>
                </a:solidFill>
                <a:latin typeface="Times New Roman"/>
                <a:ea typeface="Times New Roman"/>
                <a:cs typeface="Times New Roman"/>
                <a:sym typeface="Times New Roman"/>
              </a:rPr>
              <a:t>назва та авторський колектив модельної навчальної програми, на основі якої створено навчальну програму закладу</a:t>
            </a:r>
            <a:r>
              <a:rPr lang="uk-UA" sz="900">
                <a:solidFill>
                  <a:schemeClr val="dk1"/>
                </a:solidFill>
                <a:latin typeface="Times New Roman"/>
                <a:ea typeface="Times New Roman"/>
                <a:cs typeface="Times New Roman"/>
                <a:sym typeface="Times New Roman"/>
              </a:rPr>
              <a:t>)</a:t>
            </a:r>
            <a:endParaRPr sz="900">
              <a:solidFill>
                <a:schemeClr val="dk1"/>
              </a:solidFill>
              <a:latin typeface="Times New Roman"/>
              <a:ea typeface="Times New Roman"/>
              <a:cs typeface="Times New Roman"/>
              <a:sym typeface="Times New Roman"/>
            </a:endParaRPr>
          </a:p>
        </p:txBody>
      </p:sp>
      <p:sp>
        <p:nvSpPr>
          <p:cNvPr id="160" name="Google Shape;160;p11"/>
          <p:cNvSpPr txBox="1"/>
          <p:nvPr/>
        </p:nvSpPr>
        <p:spPr>
          <a:xfrm>
            <a:off x="2326822" y="714311"/>
            <a:ext cx="940450" cy="392385"/>
          </a:xfrm>
          <a:prstGeom prst="rect">
            <a:avLst/>
          </a:prstGeom>
          <a:noFill/>
          <a:ln>
            <a:noFill/>
          </a:ln>
        </p:spPr>
        <p:txBody>
          <a:bodyPr spcFirstLastPara="1" wrap="square" lIns="68569" tIns="34275" rIns="68569" bIns="34275" anchor="t" anchorCtr="0">
            <a:spAutoFit/>
          </a:bodyPr>
          <a:lstStyle/>
          <a:p>
            <a:r>
              <a:rPr lang="uk-UA" sz="1050" i="1">
                <a:solidFill>
                  <a:schemeClr val="dk1"/>
                </a:solidFill>
                <a:latin typeface="Times New Roman"/>
                <a:ea typeface="Times New Roman"/>
                <a:cs typeface="Times New Roman"/>
                <a:sym typeface="Times New Roman"/>
              </a:rPr>
              <a:t>Затверджено</a:t>
            </a:r>
            <a:endParaRPr sz="1350"/>
          </a:p>
          <a:p>
            <a:r>
              <a:rPr lang="uk-UA" sz="1050" i="1">
                <a:solidFill>
                  <a:schemeClr val="dk1"/>
                </a:solidFill>
                <a:latin typeface="Times New Roman"/>
                <a:ea typeface="Times New Roman"/>
                <a:cs typeface="Times New Roman"/>
                <a:sym typeface="Times New Roman"/>
              </a:rPr>
              <a:t>…..</a:t>
            </a:r>
            <a:endParaRPr sz="1050" i="1">
              <a:solidFill>
                <a:schemeClr val="dk1"/>
              </a:solidFill>
              <a:latin typeface="Times New Roman"/>
              <a:ea typeface="Times New Roman"/>
              <a:cs typeface="Times New Roman"/>
              <a:sym typeface="Times New Roman"/>
            </a:endParaRPr>
          </a:p>
        </p:txBody>
      </p:sp>
      <p:sp>
        <p:nvSpPr>
          <p:cNvPr id="161" name="Google Shape;161;p11"/>
          <p:cNvSpPr txBox="1"/>
          <p:nvPr/>
        </p:nvSpPr>
        <p:spPr>
          <a:xfrm>
            <a:off x="1880101" y="5661643"/>
            <a:ext cx="340478" cy="207719"/>
          </a:xfrm>
          <a:prstGeom prst="rect">
            <a:avLst/>
          </a:prstGeom>
          <a:noFill/>
          <a:ln>
            <a:noFill/>
          </a:ln>
        </p:spPr>
        <p:txBody>
          <a:bodyPr spcFirstLastPara="1" wrap="square" lIns="68569" tIns="34275" rIns="68569" bIns="34275" anchor="t" anchorCtr="0">
            <a:spAutoFit/>
          </a:bodyPr>
          <a:lstStyle/>
          <a:p>
            <a:r>
              <a:rPr lang="uk-UA" sz="900" i="1">
                <a:solidFill>
                  <a:schemeClr val="dk1"/>
                </a:solidFill>
                <a:latin typeface="Times New Roman"/>
                <a:ea typeface="Times New Roman"/>
                <a:cs typeface="Times New Roman"/>
                <a:sym typeface="Times New Roman"/>
              </a:rPr>
              <a:t>..рік</a:t>
            </a:r>
            <a:endParaRPr sz="900" i="1">
              <a:solidFill>
                <a:schemeClr val="dk1"/>
              </a:solidFill>
              <a:latin typeface="Times New Roman"/>
              <a:ea typeface="Times New Roman"/>
              <a:cs typeface="Times New Roman"/>
              <a:sym typeface="Times New Roman"/>
            </a:endParaRPr>
          </a:p>
        </p:txBody>
      </p:sp>
      <p:sp>
        <p:nvSpPr>
          <p:cNvPr id="162" name="Google Shape;162;p11"/>
          <p:cNvSpPr txBox="1"/>
          <p:nvPr/>
        </p:nvSpPr>
        <p:spPr>
          <a:xfrm>
            <a:off x="1250710" y="4249153"/>
            <a:ext cx="1546337" cy="323135"/>
          </a:xfrm>
          <a:prstGeom prst="rect">
            <a:avLst/>
          </a:prstGeom>
          <a:noFill/>
          <a:ln>
            <a:noFill/>
          </a:ln>
        </p:spPr>
        <p:txBody>
          <a:bodyPr spcFirstLastPara="1" wrap="square" lIns="68569" tIns="34275" rIns="68569" bIns="34275" anchor="t" anchorCtr="0">
            <a:spAutoFit/>
          </a:bodyPr>
          <a:lstStyle/>
          <a:p>
            <a:r>
              <a:rPr lang="uk-UA" sz="825" b="1" dirty="0">
                <a:solidFill>
                  <a:schemeClr val="dk1"/>
                </a:solidFill>
                <a:latin typeface="Times New Roman"/>
                <a:ea typeface="Times New Roman"/>
                <a:cs typeface="Times New Roman"/>
                <a:sym typeface="Times New Roman"/>
              </a:rPr>
              <a:t>Цикл:</a:t>
            </a:r>
            <a:r>
              <a:rPr lang="uk-UA" sz="825" dirty="0">
                <a:solidFill>
                  <a:schemeClr val="dk1"/>
                </a:solidFill>
                <a:latin typeface="Times New Roman"/>
                <a:ea typeface="Times New Roman"/>
                <a:cs typeface="Times New Roman"/>
                <a:sym typeface="Times New Roman"/>
              </a:rPr>
              <a:t> адаптаційний, 5-6 класи</a:t>
            </a:r>
            <a:endParaRPr sz="825" dirty="0">
              <a:solidFill>
                <a:schemeClr val="dk1"/>
              </a:solidFill>
              <a:latin typeface="Times New Roman"/>
              <a:ea typeface="Times New Roman"/>
              <a:cs typeface="Times New Roman"/>
              <a:sym typeface="Times New Roman"/>
            </a:endParaRPr>
          </a:p>
          <a:p>
            <a:endParaRPr sz="825" dirty="0">
              <a:solidFill>
                <a:schemeClr val="dk1"/>
              </a:solidFill>
              <a:latin typeface="Times New Roman"/>
              <a:ea typeface="Times New Roman"/>
              <a:cs typeface="Times New Roman"/>
              <a:sym typeface="Times New Roman"/>
            </a:endParaRPr>
          </a:p>
        </p:txBody>
      </p:sp>
      <p:sp>
        <p:nvSpPr>
          <p:cNvPr id="9" name="Google Shape;168;p12"/>
          <p:cNvSpPr/>
          <p:nvPr/>
        </p:nvSpPr>
        <p:spPr>
          <a:xfrm>
            <a:off x="4711700" y="145070"/>
            <a:ext cx="4363283" cy="6439365"/>
          </a:xfrm>
          <a:prstGeom prst="rect">
            <a:avLst/>
          </a:prstGeom>
          <a:solidFill>
            <a:srgbClr val="F2F2F2"/>
          </a:solidFill>
          <a:ln w="12700" cap="flat" cmpd="sng">
            <a:solidFill>
              <a:srgbClr val="787878"/>
            </a:solidFill>
            <a:prstDash val="solid"/>
            <a:miter lim="800000"/>
            <a:headEnd type="none" w="sm" len="sm"/>
            <a:tailEnd type="none" w="sm" len="sm"/>
          </a:ln>
        </p:spPr>
        <p:txBody>
          <a:bodyPr spcFirstLastPara="1" wrap="square" lIns="68569" tIns="34275" rIns="68569" bIns="34275" anchor="ctr" anchorCtr="0">
            <a:noAutofit/>
          </a:bodyPr>
          <a:lstStyle/>
          <a:p>
            <a:pPr algn="ctr"/>
            <a:endParaRPr sz="900">
              <a:solidFill>
                <a:schemeClr val="dk1"/>
              </a:solidFill>
              <a:latin typeface="Times New Roman"/>
              <a:ea typeface="Times New Roman"/>
              <a:cs typeface="Times New Roman"/>
              <a:sym typeface="Times New Roman"/>
            </a:endParaRPr>
          </a:p>
        </p:txBody>
      </p:sp>
      <p:sp>
        <p:nvSpPr>
          <p:cNvPr id="10" name="Google Shape;169;p12"/>
          <p:cNvSpPr txBox="1"/>
          <p:nvPr/>
        </p:nvSpPr>
        <p:spPr>
          <a:xfrm>
            <a:off x="5795776" y="214071"/>
            <a:ext cx="1787701" cy="207719"/>
          </a:xfrm>
          <a:prstGeom prst="rect">
            <a:avLst/>
          </a:prstGeom>
          <a:noFill/>
          <a:ln>
            <a:noFill/>
          </a:ln>
        </p:spPr>
        <p:txBody>
          <a:bodyPr spcFirstLastPara="1" wrap="square" lIns="68569" tIns="34275" rIns="68569" bIns="34275" anchor="t" anchorCtr="0">
            <a:spAutoFit/>
          </a:bodyPr>
          <a:lstStyle/>
          <a:p>
            <a:r>
              <a:rPr lang="uk-UA" sz="900" b="1" dirty="0">
                <a:solidFill>
                  <a:schemeClr val="dk1"/>
                </a:solidFill>
                <a:latin typeface="Times New Roman"/>
                <a:ea typeface="Times New Roman"/>
                <a:cs typeface="Times New Roman"/>
                <a:sym typeface="Times New Roman"/>
              </a:rPr>
              <a:t>ПОЯСНЮВАЛЬНА ЗАПИСКА</a:t>
            </a:r>
            <a:endParaRPr sz="900" b="1" i="1" dirty="0">
              <a:solidFill>
                <a:schemeClr val="dk1"/>
              </a:solidFill>
              <a:latin typeface="Times New Roman"/>
              <a:ea typeface="Times New Roman"/>
              <a:cs typeface="Times New Roman"/>
              <a:sym typeface="Times New Roman"/>
            </a:endParaRPr>
          </a:p>
        </p:txBody>
      </p:sp>
      <p:sp>
        <p:nvSpPr>
          <p:cNvPr id="11" name="Google Shape;170;p12"/>
          <p:cNvSpPr txBox="1"/>
          <p:nvPr/>
        </p:nvSpPr>
        <p:spPr>
          <a:xfrm>
            <a:off x="5041386" y="529711"/>
            <a:ext cx="3195875" cy="346218"/>
          </a:xfrm>
          <a:prstGeom prst="rect">
            <a:avLst/>
          </a:prstGeom>
          <a:noFill/>
          <a:ln>
            <a:noFill/>
          </a:ln>
        </p:spPr>
        <p:txBody>
          <a:bodyPr spcFirstLastPara="1" wrap="square" lIns="68569" tIns="34275" rIns="68569" bIns="34275" anchor="t" anchorCtr="0">
            <a:spAutoFit/>
          </a:bodyPr>
          <a:lstStyle/>
          <a:p>
            <a:r>
              <a:rPr lang="uk-UA" sz="900" dirty="0">
                <a:solidFill>
                  <a:schemeClr val="dk1"/>
                </a:solidFill>
                <a:latin typeface="Times New Roman"/>
                <a:ea typeface="Times New Roman"/>
                <a:cs typeface="Times New Roman"/>
                <a:sym typeface="Times New Roman"/>
              </a:rPr>
              <a:t>- мета та завдання курсу;</a:t>
            </a:r>
            <a:endParaRPr sz="1350" dirty="0"/>
          </a:p>
          <a:p>
            <a:r>
              <a:rPr lang="uk-UA" sz="900" dirty="0">
                <a:solidFill>
                  <a:schemeClr val="dk1"/>
                </a:solidFill>
                <a:latin typeface="Times New Roman"/>
                <a:ea typeface="Times New Roman"/>
                <a:cs typeface="Times New Roman"/>
                <a:sym typeface="Times New Roman"/>
              </a:rPr>
              <a:t>- нормативно-правова база, на основі якої укладено програму.</a:t>
            </a:r>
            <a:endParaRPr sz="900" dirty="0">
              <a:solidFill>
                <a:schemeClr val="dk1"/>
              </a:solidFill>
              <a:latin typeface="Times New Roman"/>
              <a:ea typeface="Times New Roman"/>
              <a:cs typeface="Times New Roman"/>
              <a:sym typeface="Times New Roman"/>
            </a:endParaRPr>
          </a:p>
        </p:txBody>
      </p:sp>
      <p:sp>
        <p:nvSpPr>
          <p:cNvPr id="12" name="Google Shape;171;p12"/>
          <p:cNvSpPr txBox="1"/>
          <p:nvPr/>
        </p:nvSpPr>
        <p:spPr>
          <a:xfrm>
            <a:off x="6297547" y="1023794"/>
            <a:ext cx="1191588" cy="230802"/>
          </a:xfrm>
          <a:prstGeom prst="rect">
            <a:avLst/>
          </a:prstGeom>
          <a:noFill/>
          <a:ln>
            <a:noFill/>
          </a:ln>
        </p:spPr>
        <p:txBody>
          <a:bodyPr spcFirstLastPara="1" wrap="square" lIns="68569" tIns="34275" rIns="68569" bIns="34275" anchor="t" anchorCtr="0">
            <a:spAutoFit/>
          </a:bodyPr>
          <a:lstStyle/>
          <a:p>
            <a:r>
              <a:rPr lang="uk-UA" sz="1050" b="1" dirty="0">
                <a:solidFill>
                  <a:schemeClr val="dk1"/>
                </a:solidFill>
                <a:latin typeface="Times New Roman"/>
                <a:ea typeface="Times New Roman"/>
                <a:cs typeface="Times New Roman"/>
                <a:sym typeface="Times New Roman"/>
              </a:rPr>
              <a:t>5 </a:t>
            </a:r>
            <a:r>
              <a:rPr lang="uk-UA" sz="1050" b="1" dirty="0" smtClean="0">
                <a:solidFill>
                  <a:schemeClr val="dk1"/>
                </a:solidFill>
                <a:latin typeface="Times New Roman"/>
                <a:ea typeface="Times New Roman"/>
                <a:cs typeface="Times New Roman"/>
                <a:sym typeface="Times New Roman"/>
              </a:rPr>
              <a:t> чи 6 клас</a:t>
            </a:r>
            <a:endParaRPr sz="1050" b="1" dirty="0">
              <a:solidFill>
                <a:schemeClr val="dk1"/>
              </a:solidFill>
              <a:latin typeface="Times New Roman"/>
              <a:ea typeface="Times New Roman"/>
              <a:cs typeface="Times New Roman"/>
              <a:sym typeface="Times New Roman"/>
            </a:endParaRPr>
          </a:p>
        </p:txBody>
      </p:sp>
      <p:graphicFrame>
        <p:nvGraphicFramePr>
          <p:cNvPr id="13" name="Google Shape;172;p12"/>
          <p:cNvGraphicFramePr/>
          <p:nvPr>
            <p:extLst>
              <p:ext uri="{D42A27DB-BD31-4B8C-83A1-F6EECF244321}">
                <p14:modId xmlns:p14="http://schemas.microsoft.com/office/powerpoint/2010/main" val="1302872699"/>
              </p:ext>
            </p:extLst>
          </p:nvPr>
        </p:nvGraphicFramePr>
        <p:xfrm>
          <a:off x="4711699" y="1454909"/>
          <a:ext cx="4363257" cy="5215156"/>
        </p:xfrm>
        <a:graphic>
          <a:graphicData uri="http://schemas.openxmlformats.org/drawingml/2006/table">
            <a:tbl>
              <a:tblPr firstRow="1" bandRow="1">
                <a:noFill/>
              </a:tblPr>
              <a:tblGrid>
                <a:gridCol w="1454419">
                  <a:extLst>
                    <a:ext uri="{9D8B030D-6E8A-4147-A177-3AD203B41FA5}">
                      <a16:colId xmlns="" xmlns:a16="http://schemas.microsoft.com/office/drawing/2014/main" val="20000"/>
                    </a:ext>
                  </a:extLst>
                </a:gridCol>
                <a:gridCol w="1454419">
                  <a:extLst>
                    <a:ext uri="{9D8B030D-6E8A-4147-A177-3AD203B41FA5}">
                      <a16:colId xmlns="" xmlns:a16="http://schemas.microsoft.com/office/drawing/2014/main" val="20001"/>
                    </a:ext>
                  </a:extLst>
                </a:gridCol>
                <a:gridCol w="1454419">
                  <a:extLst>
                    <a:ext uri="{9D8B030D-6E8A-4147-A177-3AD203B41FA5}">
                      <a16:colId xmlns="" xmlns:a16="http://schemas.microsoft.com/office/drawing/2014/main" val="20002"/>
                    </a:ext>
                  </a:extLst>
                </a:gridCol>
              </a:tblGrid>
              <a:tr h="416571">
                <a:tc>
                  <a:txBody>
                    <a:bodyPr/>
                    <a:lstStyle/>
                    <a:p>
                      <a:pPr marL="0" marR="0" lvl="0" indent="0" algn="ctr" rtl="0">
                        <a:spcBef>
                          <a:spcPts val="0"/>
                        </a:spcBef>
                        <a:spcAft>
                          <a:spcPts val="0"/>
                        </a:spcAft>
                        <a:buNone/>
                      </a:pPr>
                      <a:r>
                        <a:rPr lang="uk-UA" sz="1100" b="1" u="none" strike="noStrike" cap="none" dirty="0"/>
                        <a:t>Очікувані результати навчання</a:t>
                      </a:r>
                      <a:endParaRPr sz="1100" b="1" u="none" strike="noStrike" cap="none" dirty="0"/>
                    </a:p>
                  </a:txBody>
                  <a:tcPr marL="68588" marR="68588" marT="45725" marB="45725"/>
                </a:tc>
                <a:tc>
                  <a:txBody>
                    <a:bodyPr/>
                    <a:lstStyle/>
                    <a:p>
                      <a:pPr marL="0" marR="0" lvl="0" indent="0" algn="ctr" rtl="0">
                        <a:spcBef>
                          <a:spcPts val="0"/>
                        </a:spcBef>
                        <a:spcAft>
                          <a:spcPts val="0"/>
                        </a:spcAft>
                        <a:buNone/>
                      </a:pPr>
                      <a:r>
                        <a:rPr lang="uk-UA" sz="1100" b="1" u="none" strike="noStrike" cap="none" dirty="0"/>
                        <a:t>Зміст предмета </a:t>
                      </a:r>
                      <a:endParaRPr sz="1100" b="1" u="none" strike="noStrike" cap="none" dirty="0"/>
                    </a:p>
                  </a:txBody>
                  <a:tcPr marL="68588" marR="68588" marT="45725" marB="45725"/>
                </a:tc>
                <a:tc>
                  <a:txBody>
                    <a:bodyPr/>
                    <a:lstStyle/>
                    <a:p>
                      <a:pPr marL="0" marR="0" lvl="0" indent="0" algn="ctr" rtl="0">
                        <a:spcBef>
                          <a:spcPts val="0"/>
                        </a:spcBef>
                        <a:spcAft>
                          <a:spcPts val="0"/>
                        </a:spcAft>
                        <a:buNone/>
                      </a:pPr>
                      <a:r>
                        <a:rPr lang="uk-UA" sz="1100" b="1" u="none" strike="noStrike" cap="none"/>
                        <a:t>Види навчальної діяльності</a:t>
                      </a:r>
                      <a:endParaRPr sz="1100" b="1" u="none" strike="noStrike" cap="none"/>
                    </a:p>
                  </a:txBody>
                  <a:tcPr marL="68588" marR="68588" marT="45725" marB="45725"/>
                </a:tc>
                <a:extLst>
                  <a:ext uri="{0D108BD9-81ED-4DB2-BD59-A6C34878D82A}">
                    <a16:rowId xmlns="" xmlns:a16="http://schemas.microsoft.com/office/drawing/2014/main" val="10000"/>
                  </a:ext>
                </a:extLst>
              </a:tr>
              <a:tr h="295575">
                <a:tc gridSpan="3">
                  <a:txBody>
                    <a:bodyPr/>
                    <a:lstStyle/>
                    <a:p>
                      <a:pPr marL="0" marR="0" lvl="0" indent="0" algn="ctr" rtl="0">
                        <a:spcBef>
                          <a:spcPts val="0"/>
                        </a:spcBef>
                        <a:spcAft>
                          <a:spcPts val="0"/>
                        </a:spcAft>
                        <a:buNone/>
                      </a:pPr>
                      <a:r>
                        <a:rPr lang="uk-UA" sz="1100" b="1" u="none" strike="noStrike" cap="none" dirty="0"/>
                        <a:t>Тема 1. ВЧИМОСЯ ДОСЛІДЖУВАТИ ПРИРОДУ</a:t>
                      </a:r>
                      <a:r>
                        <a:rPr lang="uk-UA" sz="1100" b="0" u="none" strike="noStrike" cap="none" dirty="0">
                          <a:solidFill>
                            <a:schemeClr val="dk1"/>
                          </a:solidFill>
                          <a:latin typeface="Times New Roman"/>
                          <a:ea typeface="Times New Roman"/>
                          <a:cs typeface="Times New Roman"/>
                          <a:sym typeface="Times New Roman"/>
                        </a:rPr>
                        <a:t>(орієнтовно 8 </a:t>
                      </a:r>
                      <a:r>
                        <a:rPr lang="uk-UA" sz="1100" b="0" u="none" strike="noStrike" cap="none" dirty="0" err="1">
                          <a:solidFill>
                            <a:schemeClr val="dk1"/>
                          </a:solidFill>
                          <a:latin typeface="Times New Roman"/>
                          <a:ea typeface="Times New Roman"/>
                          <a:cs typeface="Times New Roman"/>
                          <a:sym typeface="Times New Roman"/>
                        </a:rPr>
                        <a:t>год</a:t>
                      </a:r>
                      <a:r>
                        <a:rPr lang="uk-UA" sz="1100" b="0" u="none" strike="noStrike" cap="none" dirty="0">
                          <a:solidFill>
                            <a:schemeClr val="dk1"/>
                          </a:solidFill>
                          <a:latin typeface="Times New Roman"/>
                          <a:ea typeface="Times New Roman"/>
                          <a:cs typeface="Times New Roman"/>
                          <a:sym typeface="Times New Roman"/>
                        </a:rPr>
                        <a:t>)</a:t>
                      </a:r>
                      <a:endParaRPr sz="1100" b="0" u="none" strike="noStrike" cap="none" dirty="0"/>
                    </a:p>
                  </a:txBody>
                  <a:tcPr marL="68588" marR="68588" marT="45725" marB="45725"/>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393200">
                <a:tc>
                  <a:txBody>
                    <a:bodyPr/>
                    <a:lstStyle/>
                    <a:p>
                      <a:pPr marL="0" marR="0" lvl="0" indent="0" algn="l" rtl="0">
                        <a:spcBef>
                          <a:spcPts val="0"/>
                        </a:spcBef>
                        <a:spcAft>
                          <a:spcPts val="0"/>
                        </a:spcAft>
                        <a:buNone/>
                      </a:pPr>
                      <a:endParaRPr sz="1600"/>
                    </a:p>
                  </a:txBody>
                  <a:tcPr marL="68588" marR="68588" marT="45725" marB="45725"/>
                </a:tc>
                <a:tc>
                  <a:txBody>
                    <a:bodyPr/>
                    <a:lstStyle/>
                    <a:p>
                      <a:pPr marL="0" marR="0" lvl="0" indent="0" algn="l" rtl="0">
                        <a:spcBef>
                          <a:spcPts val="0"/>
                        </a:spcBef>
                        <a:spcAft>
                          <a:spcPts val="0"/>
                        </a:spcAft>
                        <a:buNone/>
                      </a:pPr>
                      <a:endParaRPr sz="1600"/>
                    </a:p>
                  </a:txBody>
                  <a:tcPr marL="68588" marR="68588" marT="45725" marB="45725"/>
                </a:tc>
                <a:tc>
                  <a:txBody>
                    <a:bodyPr/>
                    <a:lstStyle/>
                    <a:p>
                      <a:pPr marL="0" marR="0" lvl="0" indent="0" algn="l" rtl="0">
                        <a:spcBef>
                          <a:spcPts val="0"/>
                        </a:spcBef>
                        <a:spcAft>
                          <a:spcPts val="0"/>
                        </a:spcAft>
                        <a:buNone/>
                      </a:pPr>
                      <a:endParaRPr sz="1600"/>
                    </a:p>
                  </a:txBody>
                  <a:tcPr marL="68588" marR="68588" marT="45725" marB="45725"/>
                </a:tc>
                <a:extLst>
                  <a:ext uri="{0D108BD9-81ED-4DB2-BD59-A6C34878D82A}">
                    <a16:rowId xmlns="" xmlns:a16="http://schemas.microsoft.com/office/drawing/2014/main" val="10002"/>
                  </a:ext>
                </a:extLst>
              </a:tr>
              <a:tr h="393200">
                <a:tc gridSpan="3">
                  <a:txBody>
                    <a:bodyPr/>
                    <a:lstStyle/>
                    <a:p>
                      <a:pPr marL="0" marR="0" lvl="0" indent="0" algn="ctr" rtl="0">
                        <a:lnSpc>
                          <a:spcPct val="100000"/>
                        </a:lnSpc>
                        <a:spcBef>
                          <a:spcPts val="0"/>
                        </a:spcBef>
                        <a:spcAft>
                          <a:spcPts val="0"/>
                        </a:spcAft>
                        <a:buClr>
                          <a:schemeClr val="dk1"/>
                        </a:buClr>
                        <a:buSzPts val="1100"/>
                        <a:buFont typeface="Times New Roman"/>
                        <a:buNone/>
                      </a:pPr>
                      <a:r>
                        <a:rPr lang="uk-UA" sz="1100" b="1" dirty="0">
                          <a:solidFill>
                            <a:schemeClr val="dk1"/>
                          </a:solidFill>
                          <a:latin typeface="Times New Roman"/>
                          <a:ea typeface="Times New Roman"/>
                          <a:cs typeface="Times New Roman"/>
                          <a:sym typeface="Times New Roman"/>
                        </a:rPr>
                        <a:t>Тема 2.  ДОСЛІДЖУЄМО ТІЛА ТА ЯВИЩА ПРИРОДИ(орієнтовно 16 </a:t>
                      </a:r>
                      <a:r>
                        <a:rPr lang="uk-UA" sz="1100" b="1" dirty="0" err="1">
                          <a:solidFill>
                            <a:schemeClr val="dk1"/>
                          </a:solidFill>
                          <a:latin typeface="Times New Roman"/>
                          <a:ea typeface="Times New Roman"/>
                          <a:cs typeface="Times New Roman"/>
                          <a:sym typeface="Times New Roman"/>
                        </a:rPr>
                        <a:t>год</a:t>
                      </a:r>
                      <a:r>
                        <a:rPr lang="uk-UA" sz="1100" b="1" dirty="0">
                          <a:solidFill>
                            <a:schemeClr val="dk1"/>
                          </a:solidFill>
                          <a:latin typeface="Times New Roman"/>
                          <a:ea typeface="Times New Roman"/>
                          <a:cs typeface="Times New Roman"/>
                          <a:sym typeface="Times New Roman"/>
                        </a:rPr>
                        <a:t>)</a:t>
                      </a:r>
                      <a:endParaRPr sz="1100" b="1" dirty="0"/>
                    </a:p>
                  </a:txBody>
                  <a:tcPr marL="68588" marR="68588" marT="45725" marB="45725"/>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3"/>
                  </a:ext>
                </a:extLst>
              </a:tr>
              <a:tr h="393200">
                <a:tc>
                  <a:txBody>
                    <a:bodyPr/>
                    <a:lstStyle/>
                    <a:p>
                      <a:pPr marL="0" marR="0" lvl="0" indent="0" algn="l" rtl="0">
                        <a:spcBef>
                          <a:spcPts val="0"/>
                        </a:spcBef>
                        <a:spcAft>
                          <a:spcPts val="0"/>
                        </a:spcAft>
                        <a:buNone/>
                      </a:pPr>
                      <a:endParaRPr sz="1900" b="1"/>
                    </a:p>
                  </a:txBody>
                  <a:tcPr marL="68588" marR="68588" marT="45725" marB="45725"/>
                </a:tc>
                <a:tc>
                  <a:txBody>
                    <a:bodyPr/>
                    <a:lstStyle/>
                    <a:p>
                      <a:pPr marL="0" marR="0" lvl="0" indent="0" algn="l" rtl="0">
                        <a:spcBef>
                          <a:spcPts val="0"/>
                        </a:spcBef>
                        <a:spcAft>
                          <a:spcPts val="0"/>
                        </a:spcAft>
                        <a:buNone/>
                      </a:pPr>
                      <a:endParaRPr sz="1900" b="1"/>
                    </a:p>
                  </a:txBody>
                  <a:tcPr marL="68588" marR="68588" marT="45725" marB="45725"/>
                </a:tc>
                <a:tc>
                  <a:txBody>
                    <a:bodyPr/>
                    <a:lstStyle/>
                    <a:p>
                      <a:pPr marL="0" marR="0" lvl="0" indent="0" algn="l" rtl="0">
                        <a:spcBef>
                          <a:spcPts val="0"/>
                        </a:spcBef>
                        <a:spcAft>
                          <a:spcPts val="0"/>
                        </a:spcAft>
                        <a:buNone/>
                      </a:pPr>
                      <a:endParaRPr sz="1900" b="1"/>
                    </a:p>
                  </a:txBody>
                  <a:tcPr marL="68588" marR="68588" marT="45725" marB="45725"/>
                </a:tc>
                <a:extLst>
                  <a:ext uri="{0D108BD9-81ED-4DB2-BD59-A6C34878D82A}">
                    <a16:rowId xmlns="" xmlns:a16="http://schemas.microsoft.com/office/drawing/2014/main" val="10004"/>
                  </a:ext>
                </a:extLst>
              </a:tr>
              <a:tr h="393200">
                <a:tc gridSpan="3">
                  <a:txBody>
                    <a:bodyPr/>
                    <a:lstStyle/>
                    <a:p>
                      <a:pPr marL="0" marR="0" lvl="0" indent="0" algn="ctr" rtl="0">
                        <a:lnSpc>
                          <a:spcPct val="100000"/>
                        </a:lnSpc>
                        <a:spcBef>
                          <a:spcPts val="0"/>
                        </a:spcBef>
                        <a:spcAft>
                          <a:spcPts val="0"/>
                        </a:spcAft>
                        <a:buClr>
                          <a:schemeClr val="dk1"/>
                        </a:buClr>
                        <a:buSzPts val="1100"/>
                        <a:buFont typeface="Times New Roman"/>
                        <a:buNone/>
                      </a:pPr>
                      <a:r>
                        <a:rPr lang="uk-UA" sz="1100" b="1">
                          <a:solidFill>
                            <a:schemeClr val="dk1"/>
                          </a:solidFill>
                          <a:latin typeface="Times New Roman"/>
                          <a:ea typeface="Times New Roman"/>
                          <a:cs typeface="Times New Roman"/>
                          <a:sym typeface="Times New Roman"/>
                        </a:rPr>
                        <a:t>Тема 3. ДІЗНАЄМОСЯ ПРО ЗЕМЛЮ І ВСЕСВІ</a:t>
                      </a:r>
                      <a:r>
                        <a:rPr lang="uk-UA" sz="1100" b="0">
                          <a:solidFill>
                            <a:schemeClr val="dk1"/>
                          </a:solidFill>
                          <a:latin typeface="Times New Roman"/>
                          <a:ea typeface="Times New Roman"/>
                          <a:cs typeface="Times New Roman"/>
                          <a:sym typeface="Times New Roman"/>
                        </a:rPr>
                        <a:t>Т </a:t>
                      </a:r>
                      <a:r>
                        <a:rPr lang="uk-UA" sz="1100" b="1">
                          <a:solidFill>
                            <a:schemeClr val="dk1"/>
                          </a:solidFill>
                          <a:latin typeface="Times New Roman"/>
                          <a:ea typeface="Times New Roman"/>
                          <a:cs typeface="Times New Roman"/>
                          <a:sym typeface="Times New Roman"/>
                        </a:rPr>
                        <a:t>(орієнтовно 9 год)</a:t>
                      </a:r>
                      <a:endParaRPr sz="1100" b="1"/>
                    </a:p>
                  </a:txBody>
                  <a:tcPr marL="68588" marR="68588" marT="45725" marB="45725"/>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393200">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dirty="0"/>
                    </a:p>
                  </a:txBody>
                  <a:tcPr marL="68588" marR="68588" marT="45725" marB="45725"/>
                </a:tc>
                <a:tc>
                  <a:txBody>
                    <a:bodyPr/>
                    <a:lstStyle/>
                    <a:p>
                      <a:pPr marL="0" marR="0" lvl="0" indent="0" algn="ctr" rtl="0">
                        <a:spcBef>
                          <a:spcPts val="0"/>
                        </a:spcBef>
                        <a:spcAft>
                          <a:spcPts val="0"/>
                        </a:spcAft>
                        <a:buNone/>
                      </a:pPr>
                      <a:endParaRPr sz="1100" b="1"/>
                    </a:p>
                  </a:txBody>
                  <a:tcPr marL="68588" marR="68588" marT="45725" marB="45725"/>
                </a:tc>
                <a:extLst>
                  <a:ext uri="{0D108BD9-81ED-4DB2-BD59-A6C34878D82A}">
                    <a16:rowId xmlns="" xmlns:a16="http://schemas.microsoft.com/office/drawing/2014/main" val="10006"/>
                  </a:ext>
                </a:extLst>
              </a:tr>
              <a:tr h="393200">
                <a:tc gridSpan="3">
                  <a:txBody>
                    <a:bodyPr/>
                    <a:lstStyle/>
                    <a:p>
                      <a:pPr marL="0" marR="0" lvl="0" indent="0" algn="ctr" rtl="0">
                        <a:lnSpc>
                          <a:spcPct val="100000"/>
                        </a:lnSpc>
                        <a:spcBef>
                          <a:spcPts val="0"/>
                        </a:spcBef>
                        <a:spcAft>
                          <a:spcPts val="0"/>
                        </a:spcAft>
                        <a:buClr>
                          <a:schemeClr val="dk1"/>
                        </a:buClr>
                        <a:buSzPts val="1100"/>
                        <a:buFont typeface="Times New Roman"/>
                        <a:buNone/>
                      </a:pPr>
                      <a:r>
                        <a:rPr lang="uk-UA" sz="1100" b="1">
                          <a:solidFill>
                            <a:schemeClr val="dk1"/>
                          </a:solidFill>
                          <a:latin typeface="Times New Roman"/>
                          <a:ea typeface="Times New Roman"/>
                          <a:cs typeface="Times New Roman"/>
                          <a:sym typeface="Times New Roman"/>
                        </a:rPr>
                        <a:t>Тема 4. ВИВЧАЄМО ЖИВУ ПРИРОДУ ЗЕМЛІ (орієнтовно 12 год)</a:t>
                      </a:r>
                      <a:endParaRPr sz="1100" b="1"/>
                    </a:p>
                  </a:txBody>
                  <a:tcPr marL="68588" marR="68588" marT="45725" marB="45725"/>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7"/>
                  </a:ext>
                </a:extLst>
              </a:tr>
              <a:tr h="393200">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a:p>
                  </a:txBody>
                  <a:tcPr marL="68588" marR="68588" marT="45725" marB="45725"/>
                </a:tc>
                <a:extLst>
                  <a:ext uri="{0D108BD9-81ED-4DB2-BD59-A6C34878D82A}">
                    <a16:rowId xmlns="" xmlns:a16="http://schemas.microsoft.com/office/drawing/2014/main" val="10008"/>
                  </a:ext>
                </a:extLst>
              </a:tr>
              <a:tr h="426731">
                <a:tc gridSpan="3">
                  <a:txBody>
                    <a:bodyPr/>
                    <a:lstStyle/>
                    <a:p>
                      <a:pPr marL="0" marR="0" lvl="0" indent="0" algn="ctr" rtl="0">
                        <a:lnSpc>
                          <a:spcPct val="100000"/>
                        </a:lnSpc>
                        <a:spcBef>
                          <a:spcPts val="0"/>
                        </a:spcBef>
                        <a:spcAft>
                          <a:spcPts val="0"/>
                        </a:spcAft>
                        <a:buClr>
                          <a:schemeClr val="dk1"/>
                        </a:buClr>
                        <a:buSzPts val="1100"/>
                        <a:buFont typeface="Times New Roman"/>
                        <a:buNone/>
                      </a:pPr>
                      <a:r>
                        <a:rPr lang="uk-UA" sz="1100" b="1">
                          <a:solidFill>
                            <a:schemeClr val="dk1"/>
                          </a:solidFill>
                          <a:latin typeface="Times New Roman"/>
                          <a:ea typeface="Times New Roman"/>
                          <a:cs typeface="Times New Roman"/>
                          <a:sym typeface="Times New Roman"/>
                        </a:rPr>
                        <a:t>Тема 5. ПІЗНАЄМО  ОРГАНІЗМ ЛЮДИНИ В СЕРЕДОВИЩІ ЙОГО ІСНУВАННЯ (орієнтовно 13 год)</a:t>
                      </a:r>
                      <a:endParaRPr sz="1100" b="1"/>
                    </a:p>
                  </a:txBody>
                  <a:tcPr marL="68588" marR="68588" marT="45725" marB="45725"/>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9"/>
                  </a:ext>
                </a:extLst>
              </a:tr>
              <a:tr h="393200">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a:p>
                  </a:txBody>
                  <a:tcPr marL="68588" marR="68588" marT="45725" marB="45725"/>
                </a:tc>
                <a:extLst>
                  <a:ext uri="{0D108BD9-81ED-4DB2-BD59-A6C34878D82A}">
                    <a16:rowId xmlns="" xmlns:a16="http://schemas.microsoft.com/office/drawing/2014/main" val="10010"/>
                  </a:ext>
                </a:extLst>
              </a:tr>
              <a:tr h="393200">
                <a:tc gridSpan="3">
                  <a:txBody>
                    <a:bodyPr/>
                    <a:lstStyle/>
                    <a:p>
                      <a:pPr marL="0" marR="0" lvl="0" indent="0" algn="ctr" rtl="0">
                        <a:lnSpc>
                          <a:spcPct val="100000"/>
                        </a:lnSpc>
                        <a:spcBef>
                          <a:spcPts val="0"/>
                        </a:spcBef>
                        <a:spcAft>
                          <a:spcPts val="0"/>
                        </a:spcAft>
                        <a:buClr>
                          <a:schemeClr val="dk1"/>
                        </a:buClr>
                        <a:buSzPts val="1100"/>
                        <a:buFont typeface="Times New Roman"/>
                        <a:buNone/>
                      </a:pPr>
                      <a:r>
                        <a:rPr lang="uk-UA" sz="1100" b="1">
                          <a:solidFill>
                            <a:schemeClr val="dk1"/>
                          </a:solidFill>
                          <a:latin typeface="Times New Roman"/>
                          <a:ea typeface="Times New Roman"/>
                          <a:cs typeface="Times New Roman"/>
                          <a:sym typeface="Times New Roman"/>
                        </a:rPr>
                        <a:t>Тема 6. ВЧИМОСЯ У ПРИРОДИ І ДБАЄМО ПРО ЇЇ ЗБЕРЕЖЕННЯ (орієнтовно 10 год)</a:t>
                      </a:r>
                      <a:endParaRPr sz="1100" b="1"/>
                    </a:p>
                  </a:txBody>
                  <a:tcPr marL="68588" marR="68588" marT="45725" marB="45725"/>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1"/>
                  </a:ext>
                </a:extLst>
              </a:tr>
              <a:tr h="393200">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a:p>
                  </a:txBody>
                  <a:tcPr marL="68588" marR="68588" marT="45725" marB="45725"/>
                </a:tc>
                <a:tc>
                  <a:txBody>
                    <a:bodyPr/>
                    <a:lstStyle/>
                    <a:p>
                      <a:pPr marL="0" marR="0" lvl="0" indent="0" algn="ctr" rtl="0">
                        <a:spcBef>
                          <a:spcPts val="0"/>
                        </a:spcBef>
                        <a:spcAft>
                          <a:spcPts val="0"/>
                        </a:spcAft>
                        <a:buNone/>
                      </a:pPr>
                      <a:endParaRPr sz="1100" b="1" dirty="0"/>
                    </a:p>
                  </a:txBody>
                  <a:tcPr marL="68588" marR="68588" marT="45725" marB="45725"/>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99093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57551"/>
            <a:ext cx="7886700" cy="898895"/>
          </a:xfrm>
        </p:spPr>
        <p:txBody>
          <a:bodyPr>
            <a:normAutofit/>
          </a:bodyPr>
          <a:lstStyle/>
          <a:p>
            <a:pPr algn="ctr"/>
            <a:r>
              <a:rPr lang="uk-UA" sz="4800" b="1" i="1" dirty="0">
                <a:ln/>
                <a:effectLst>
                  <a:outerShdw blurRad="38100" dist="19050" dir="2700000" algn="tl" rotWithShape="0">
                    <a:schemeClr val="dk1">
                      <a:lumMod val="50000"/>
                      <a:alpha val="40000"/>
                    </a:schemeClr>
                  </a:outerShdw>
                </a:effectLst>
                <a:latin typeface="+mn-lt"/>
              </a:rPr>
              <a:t>Про що будемо говорити?</a:t>
            </a:r>
          </a:p>
        </p:txBody>
      </p:sp>
      <p:grpSp>
        <p:nvGrpSpPr>
          <p:cNvPr id="78" name="Group 2"/>
          <p:cNvGrpSpPr>
            <a:grpSpLocks/>
          </p:cNvGrpSpPr>
          <p:nvPr/>
        </p:nvGrpSpPr>
        <p:grpSpPr bwMode="auto">
          <a:xfrm>
            <a:off x="1054100" y="3760087"/>
            <a:ext cx="5105400" cy="658813"/>
            <a:chOff x="1248" y="1375"/>
            <a:chExt cx="3216" cy="415"/>
          </a:xfrm>
        </p:grpSpPr>
        <p:sp>
          <p:nvSpPr>
            <p:cNvPr id="79"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0"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1807" y="1375"/>
              <a:ext cx="161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000" dirty="0">
                  <a:solidFill>
                    <a:srgbClr val="000000"/>
                  </a:solidFill>
                </a:rPr>
                <a:t>Система оцінювання. </a:t>
              </a:r>
              <a:endParaRPr lang="en-US" sz="2000" dirty="0">
                <a:solidFill>
                  <a:srgbClr val="000000"/>
                </a:solidFill>
              </a:endParaRPr>
            </a:p>
          </p:txBody>
        </p:sp>
        <p:sp>
          <p:nvSpPr>
            <p:cNvPr id="82"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83" name="Group 7"/>
          <p:cNvGrpSpPr>
            <a:grpSpLocks/>
          </p:cNvGrpSpPr>
          <p:nvPr/>
        </p:nvGrpSpPr>
        <p:grpSpPr bwMode="auto">
          <a:xfrm>
            <a:off x="1054100" y="1253423"/>
            <a:ext cx="6500059" cy="708025"/>
            <a:chOff x="1248" y="1970"/>
            <a:chExt cx="3235" cy="446"/>
          </a:xfrm>
        </p:grpSpPr>
        <p:sp>
          <p:nvSpPr>
            <p:cNvPr id="84"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5"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1690" y="1970"/>
              <a:ext cx="279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dirty="0" err="1">
                  <a:solidFill>
                    <a:srgbClr val="000000"/>
                  </a:solidFill>
                </a:rPr>
                <a:t>Документи</a:t>
              </a:r>
              <a:r>
                <a:rPr lang="ru-RU" sz="2000" dirty="0">
                  <a:solidFill>
                    <a:srgbClr val="000000"/>
                  </a:solidFill>
                </a:rPr>
                <a:t>, </a:t>
              </a:r>
              <a:r>
                <a:rPr lang="ru-RU" sz="2000" dirty="0" err="1">
                  <a:solidFill>
                    <a:srgbClr val="000000"/>
                  </a:solidFill>
                </a:rPr>
                <a:t>що</a:t>
              </a:r>
              <a:r>
                <a:rPr lang="ru-RU" sz="2000" dirty="0">
                  <a:solidFill>
                    <a:srgbClr val="000000"/>
                  </a:solidFill>
                </a:rPr>
                <a:t> </a:t>
              </a:r>
              <a:r>
                <a:rPr lang="ru-RU" sz="2000" dirty="0" err="1">
                  <a:solidFill>
                    <a:srgbClr val="000000"/>
                  </a:solidFill>
                </a:rPr>
                <a:t>регламентують</a:t>
              </a:r>
              <a:r>
                <a:rPr lang="ru-RU" sz="2000" dirty="0">
                  <a:solidFill>
                    <a:srgbClr val="000000"/>
                  </a:solidFill>
                </a:rPr>
                <a:t> </a:t>
              </a:r>
              <a:r>
                <a:rPr lang="ru-RU" sz="2000" dirty="0" err="1">
                  <a:solidFill>
                    <a:srgbClr val="000000"/>
                  </a:solidFill>
                </a:rPr>
                <a:t>освітню</a:t>
              </a:r>
              <a:r>
                <a:rPr lang="ru-RU" sz="2000" dirty="0">
                  <a:solidFill>
                    <a:srgbClr val="000000"/>
                  </a:solidFill>
                </a:rPr>
                <a:t> </a:t>
              </a:r>
              <a:r>
                <a:rPr lang="ru-RU" sz="2000" dirty="0" err="1" smtClean="0">
                  <a:solidFill>
                    <a:srgbClr val="000000"/>
                  </a:solidFill>
                </a:rPr>
                <a:t>діяльність</a:t>
              </a:r>
              <a:endParaRPr lang="ru-RU" sz="2000" dirty="0" smtClean="0">
                <a:solidFill>
                  <a:srgbClr val="000000"/>
                </a:solidFill>
              </a:endParaRPr>
            </a:p>
            <a:p>
              <a:r>
                <a:rPr lang="ru-RU" sz="2000" dirty="0" smtClean="0">
                  <a:solidFill>
                    <a:srgbClr val="000000"/>
                  </a:solidFill>
                </a:rPr>
                <a:t> </a:t>
              </a:r>
              <a:r>
                <a:rPr lang="ru-RU" sz="2000" dirty="0">
                  <a:solidFill>
                    <a:srgbClr val="000000"/>
                  </a:solidFill>
                </a:rPr>
                <a:t>у </a:t>
              </a:r>
              <a:r>
                <a:rPr lang="ru-RU" sz="2000" dirty="0" smtClean="0">
                  <a:solidFill>
                    <a:srgbClr val="000000"/>
                  </a:solidFill>
                </a:rPr>
                <a:t>2023-2024 </a:t>
              </a:r>
              <a:r>
                <a:rPr lang="ru-RU" sz="2000" dirty="0" err="1">
                  <a:solidFill>
                    <a:srgbClr val="000000"/>
                  </a:solidFill>
                </a:rPr>
                <a:t>навчальному</a:t>
              </a:r>
              <a:r>
                <a:rPr lang="ru-RU" sz="2000" dirty="0">
                  <a:solidFill>
                    <a:srgbClr val="000000"/>
                  </a:solidFill>
                </a:rPr>
                <a:t> </a:t>
              </a:r>
              <a:r>
                <a:rPr lang="ru-RU" sz="2000" dirty="0" err="1">
                  <a:solidFill>
                    <a:srgbClr val="000000"/>
                  </a:solidFill>
                </a:rPr>
                <a:t>році</a:t>
              </a:r>
              <a:r>
                <a:rPr lang="ru-RU" sz="2000" dirty="0">
                  <a:solidFill>
                    <a:srgbClr val="000000"/>
                  </a:solidFill>
                </a:rPr>
                <a:t>.</a:t>
              </a:r>
            </a:p>
          </p:txBody>
        </p:sp>
        <p:sp>
          <p:nvSpPr>
            <p:cNvPr id="87" name="Text Box 11"/>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88" name="Group 12"/>
          <p:cNvGrpSpPr>
            <a:grpSpLocks/>
          </p:cNvGrpSpPr>
          <p:nvPr/>
        </p:nvGrpSpPr>
        <p:grpSpPr bwMode="auto">
          <a:xfrm>
            <a:off x="1054100" y="2086861"/>
            <a:ext cx="6284917" cy="708025"/>
            <a:chOff x="1248" y="2577"/>
            <a:chExt cx="3959" cy="446"/>
          </a:xfrm>
        </p:grpSpPr>
        <p:sp>
          <p:nvSpPr>
            <p:cNvPr id="89"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1807" y="2577"/>
              <a:ext cx="340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dirty="0" err="1">
                  <a:solidFill>
                    <a:srgbClr val="000000"/>
                  </a:solidFill>
                </a:rPr>
                <a:t>Державний</a:t>
              </a:r>
              <a:r>
                <a:rPr lang="ru-RU" sz="2000" dirty="0">
                  <a:solidFill>
                    <a:srgbClr val="000000"/>
                  </a:solidFill>
                </a:rPr>
                <a:t> стандарт </a:t>
              </a:r>
              <a:r>
                <a:rPr lang="ru-RU" sz="2000" dirty="0" err="1">
                  <a:solidFill>
                    <a:srgbClr val="000000"/>
                  </a:solidFill>
                </a:rPr>
                <a:t>базової</a:t>
              </a:r>
              <a:r>
                <a:rPr lang="ru-RU" sz="2000" dirty="0">
                  <a:solidFill>
                    <a:srgbClr val="000000"/>
                  </a:solidFill>
                </a:rPr>
                <a:t> </a:t>
              </a:r>
              <a:r>
                <a:rPr lang="ru-RU" sz="2000" dirty="0" err="1">
                  <a:solidFill>
                    <a:srgbClr val="000000"/>
                  </a:solidFill>
                </a:rPr>
                <a:t>середньої</a:t>
              </a:r>
              <a:r>
                <a:rPr lang="ru-RU" sz="2000" dirty="0">
                  <a:solidFill>
                    <a:srgbClr val="000000"/>
                  </a:solidFill>
                </a:rPr>
                <a:t> </a:t>
              </a:r>
              <a:r>
                <a:rPr lang="ru-RU" sz="2000" dirty="0" err="1">
                  <a:solidFill>
                    <a:srgbClr val="000000"/>
                  </a:solidFill>
                </a:rPr>
                <a:t>освіти</a:t>
              </a:r>
              <a:r>
                <a:rPr lang="ru-RU" sz="2000" dirty="0" smtClean="0">
                  <a:solidFill>
                    <a:srgbClr val="000000"/>
                  </a:solidFill>
                </a:rPr>
                <a:t>. </a:t>
              </a:r>
              <a:r>
                <a:rPr lang="ru-RU" sz="2000" dirty="0">
                  <a:solidFill>
                    <a:srgbClr val="000000"/>
                  </a:solidFill>
                </a:rPr>
                <a:t> </a:t>
              </a:r>
              <a:endParaRPr lang="ru-RU" sz="2000" dirty="0" smtClean="0">
                <a:solidFill>
                  <a:srgbClr val="000000"/>
                </a:solidFill>
              </a:endParaRPr>
            </a:p>
            <a:p>
              <a:r>
                <a:rPr lang="ru-RU" sz="2000" dirty="0" err="1" smtClean="0">
                  <a:solidFill>
                    <a:srgbClr val="000000"/>
                  </a:solidFill>
                </a:rPr>
                <a:t>Освітня</a:t>
              </a:r>
              <a:r>
                <a:rPr lang="ru-RU" sz="2000" dirty="0" smtClean="0">
                  <a:solidFill>
                    <a:srgbClr val="000000"/>
                  </a:solidFill>
                </a:rPr>
                <a:t> </a:t>
              </a:r>
              <a:r>
                <a:rPr lang="ru-RU" sz="2000" dirty="0" err="1" smtClean="0">
                  <a:solidFill>
                    <a:srgbClr val="000000"/>
                  </a:solidFill>
                </a:rPr>
                <a:t>програма</a:t>
              </a:r>
              <a:r>
                <a:rPr lang="ru-RU" sz="2000" dirty="0" smtClean="0">
                  <a:solidFill>
                    <a:srgbClr val="000000"/>
                  </a:solidFill>
                </a:rPr>
                <a:t>.</a:t>
              </a:r>
              <a:endParaRPr lang="ru-RU" sz="2000" dirty="0">
                <a:solidFill>
                  <a:srgbClr val="000000"/>
                </a:solidFill>
              </a:endParaRPr>
            </a:p>
          </p:txBody>
        </p:sp>
        <p:sp>
          <p:nvSpPr>
            <p:cNvPr id="92" name="Text Box 16"/>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93" name="Group 17"/>
          <p:cNvGrpSpPr>
            <a:grpSpLocks/>
          </p:cNvGrpSpPr>
          <p:nvPr/>
        </p:nvGrpSpPr>
        <p:grpSpPr bwMode="auto">
          <a:xfrm>
            <a:off x="1054100" y="2798069"/>
            <a:ext cx="5105401" cy="782639"/>
            <a:chOff x="1248" y="3087"/>
            <a:chExt cx="3216" cy="493"/>
          </a:xfrm>
        </p:grpSpPr>
        <p:sp>
          <p:nvSpPr>
            <p:cNvPr id="94"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5"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96" name="Text Box 20"/>
            <p:cNvSpPr txBox="1">
              <a:spLocks noChangeArrowheads="1"/>
            </p:cNvSpPr>
            <p:nvPr/>
          </p:nvSpPr>
          <p:spPr bwMode="gray">
            <a:xfrm>
              <a:off x="1807" y="3087"/>
              <a:ext cx="231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dirty="0" err="1">
                  <a:solidFill>
                    <a:srgbClr val="000000"/>
                  </a:solidFill>
                </a:rPr>
                <a:t>Модельна</a:t>
              </a:r>
              <a:r>
                <a:rPr lang="ru-RU" sz="2000" dirty="0">
                  <a:solidFill>
                    <a:srgbClr val="000000"/>
                  </a:solidFill>
                </a:rPr>
                <a:t> </a:t>
              </a:r>
              <a:r>
                <a:rPr lang="ru-RU" sz="2000" dirty="0" err="1">
                  <a:solidFill>
                    <a:srgbClr val="000000"/>
                  </a:solidFill>
                </a:rPr>
                <a:t>навчальна</a:t>
              </a:r>
              <a:r>
                <a:rPr lang="ru-RU" sz="2000" dirty="0">
                  <a:solidFill>
                    <a:srgbClr val="000000"/>
                  </a:solidFill>
                </a:rPr>
                <a:t> </a:t>
              </a:r>
              <a:r>
                <a:rPr lang="ru-RU" sz="2000" dirty="0" err="1" smtClean="0">
                  <a:solidFill>
                    <a:srgbClr val="000000"/>
                  </a:solidFill>
                </a:rPr>
                <a:t>програма</a:t>
              </a:r>
              <a:r>
                <a:rPr lang="ru-RU" sz="2000" dirty="0" smtClean="0">
                  <a:solidFill>
                    <a:srgbClr val="000000"/>
                  </a:solidFill>
                </a:rPr>
                <a:t>.</a:t>
              </a:r>
            </a:p>
            <a:p>
              <a:r>
                <a:rPr lang="ru-RU" sz="2000" dirty="0" err="1" smtClean="0">
                  <a:solidFill>
                    <a:srgbClr val="000000"/>
                  </a:solidFill>
                </a:rPr>
                <a:t>Навчальна</a:t>
              </a:r>
              <a:r>
                <a:rPr lang="ru-RU" sz="2000" dirty="0" smtClean="0">
                  <a:solidFill>
                    <a:srgbClr val="000000"/>
                  </a:solidFill>
                </a:rPr>
                <a:t> </a:t>
              </a:r>
              <a:r>
                <a:rPr lang="ru-RU" sz="2000" dirty="0" err="1">
                  <a:solidFill>
                    <a:srgbClr val="000000"/>
                  </a:solidFill>
                </a:rPr>
                <a:t>програма</a:t>
              </a:r>
              <a:r>
                <a:rPr lang="ru-RU" sz="2000" dirty="0">
                  <a:solidFill>
                    <a:srgbClr val="000000"/>
                  </a:solidFill>
                </a:rPr>
                <a:t> </a:t>
              </a:r>
              <a:r>
                <a:rPr lang="uk-UA" sz="2000" dirty="0" smtClean="0">
                  <a:solidFill>
                    <a:srgbClr val="000000"/>
                  </a:solidFill>
                </a:rPr>
                <a:t>. КТП.</a:t>
              </a:r>
            </a:p>
          </p:txBody>
        </p:sp>
        <p:sp>
          <p:nvSpPr>
            <p:cNvPr id="97" name="Text Box 21"/>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grpSp>
        <p:nvGrpSpPr>
          <p:cNvPr id="98" name="Group 22"/>
          <p:cNvGrpSpPr>
            <a:grpSpLocks/>
          </p:cNvGrpSpPr>
          <p:nvPr/>
        </p:nvGrpSpPr>
        <p:grpSpPr bwMode="auto">
          <a:xfrm>
            <a:off x="1054100" y="4620514"/>
            <a:ext cx="5105400" cy="658813"/>
            <a:chOff x="1248" y="3165"/>
            <a:chExt cx="3216" cy="415"/>
          </a:xfrm>
        </p:grpSpPr>
        <p:sp>
          <p:nvSpPr>
            <p:cNvPr id="99"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0"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101" name="Text Box 25"/>
            <p:cNvSpPr txBox="1">
              <a:spLocks noChangeArrowheads="1"/>
            </p:cNvSpPr>
            <p:nvPr/>
          </p:nvSpPr>
          <p:spPr bwMode="gray">
            <a:xfrm>
              <a:off x="1903" y="3165"/>
              <a:ext cx="10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uk-UA" sz="2000" dirty="0" smtClean="0">
                  <a:solidFill>
                    <a:srgbClr val="000000"/>
                  </a:solidFill>
                </a:rPr>
                <a:t>Учитель НУШ.</a:t>
              </a:r>
              <a:endParaRPr lang="en-US" sz="2000" dirty="0">
                <a:solidFill>
                  <a:srgbClr val="000000"/>
                </a:solidFill>
              </a:endParaRPr>
            </a:p>
          </p:txBody>
        </p:sp>
        <p:sp>
          <p:nvSpPr>
            <p:cNvPr id="102" name="Text Box 26"/>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5</a:t>
              </a:r>
            </a:p>
          </p:txBody>
        </p: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2426586"/>
            <a:ext cx="19319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25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p:nvPr/>
        </p:nvSpPr>
        <p:spPr>
          <a:xfrm>
            <a:off x="1714498" y="3587904"/>
            <a:ext cx="7127875" cy="3270096"/>
          </a:xfrm>
          <a:prstGeom prst="rect">
            <a:avLst/>
          </a:prstGeom>
          <a:noFill/>
          <a:ln>
            <a:noFill/>
          </a:ln>
        </p:spPr>
        <p:txBody>
          <a:bodyPr spcFirstLastPara="1" wrap="square" lIns="68569" tIns="34275" rIns="68569" bIns="34275" anchor="t" anchorCtr="0">
            <a:spAutoFit/>
          </a:bodyPr>
          <a:lstStyle/>
          <a:p>
            <a:pPr algn="just"/>
            <a:r>
              <a:rPr lang="uk-UA" sz="1600" b="1" dirty="0">
                <a:solidFill>
                  <a:schemeClr val="dk1"/>
                </a:solidFill>
                <a:ea typeface="Times New Roman"/>
                <a:cs typeface="Times New Roman"/>
                <a:sym typeface="Times New Roman"/>
              </a:rPr>
              <a:t>Календарно-тематичне планування здійснюється вчителем у довільній формі і може бути об’єднано з навчальною програмою в один документ. </a:t>
            </a:r>
            <a:endParaRPr sz="1600" dirty="0"/>
          </a:p>
          <a:p>
            <a:pPr algn="just"/>
            <a:r>
              <a:rPr lang="uk-UA" sz="1600" dirty="0">
                <a:solidFill>
                  <a:schemeClr val="dk1"/>
                </a:solidFill>
                <a:ea typeface="Times New Roman"/>
                <a:cs typeface="Times New Roman"/>
                <a:sym typeface="Times New Roman"/>
              </a:rPr>
              <a:t>Вчитель має академічну свободу, що надає йому право самостійно обирати програмне забезпечення, методи та форми організації освітнього процесу, конструювати урок так, щоб учні могли самостійно відкрити нові для себе знання, опанувати нові навички, розвинути свою компетентність.</a:t>
            </a:r>
            <a:endParaRPr sz="1600" dirty="0"/>
          </a:p>
          <a:p>
            <a:pPr algn="just"/>
            <a:r>
              <a:rPr lang="uk-UA" sz="1600" dirty="0">
                <a:solidFill>
                  <a:schemeClr val="dk1"/>
                </a:solidFill>
                <a:ea typeface="Times New Roman"/>
                <a:cs typeface="Times New Roman"/>
                <a:sym typeface="Times New Roman"/>
              </a:rPr>
              <a:t> Під час реалізації навчальної програми рекомендуємо вчителю надавати учням чіткі </a:t>
            </a:r>
            <a:r>
              <a:rPr lang="uk-UA" sz="1600" u="sng" dirty="0">
                <a:solidFill>
                  <a:schemeClr val="dk1"/>
                </a:solidFill>
                <a:ea typeface="Times New Roman"/>
                <a:cs typeface="Times New Roman"/>
                <a:sym typeface="Times New Roman"/>
              </a:rPr>
              <a:t>інструкції</a:t>
            </a:r>
            <a:r>
              <a:rPr lang="uk-UA" sz="1600" dirty="0">
                <a:solidFill>
                  <a:schemeClr val="dk1"/>
                </a:solidFill>
                <a:ea typeface="Times New Roman"/>
                <a:cs typeface="Times New Roman"/>
                <a:sym typeface="Times New Roman"/>
              </a:rPr>
              <a:t> щодо </a:t>
            </a:r>
            <a:r>
              <a:rPr lang="uk-UA" sz="1600" u="sng" dirty="0">
                <a:solidFill>
                  <a:schemeClr val="dk1"/>
                </a:solidFill>
                <a:ea typeface="Times New Roman"/>
                <a:cs typeface="Times New Roman"/>
                <a:sym typeface="Times New Roman"/>
              </a:rPr>
              <a:t>очікуваних результатів навчання</a:t>
            </a:r>
            <a:r>
              <a:rPr lang="uk-UA" sz="1600" dirty="0">
                <a:solidFill>
                  <a:schemeClr val="dk1"/>
                </a:solidFill>
                <a:ea typeface="Times New Roman"/>
                <a:cs typeface="Times New Roman"/>
                <a:sym typeface="Times New Roman"/>
              </a:rPr>
              <a:t>, застосовувати особистісно-орієнтований підхід, що може бути забезпечений передусім вибором відповідних тем навчальних </a:t>
            </a:r>
            <a:r>
              <a:rPr lang="uk-UA" sz="1600" dirty="0" err="1">
                <a:solidFill>
                  <a:schemeClr val="dk1"/>
                </a:solidFill>
                <a:ea typeface="Times New Roman"/>
                <a:cs typeface="Times New Roman"/>
                <a:sym typeface="Times New Roman"/>
              </a:rPr>
              <a:t>проєктів</a:t>
            </a:r>
            <a:r>
              <a:rPr lang="uk-UA" sz="1600" dirty="0">
                <a:solidFill>
                  <a:schemeClr val="dk1"/>
                </a:solidFill>
                <a:ea typeface="Times New Roman"/>
                <a:cs typeface="Times New Roman"/>
                <a:sym typeface="Times New Roman"/>
              </a:rPr>
              <a:t> та ролей у груповій діяльності. Методичні прийоми, які використовуються на уроках, треба добирати з урахуванням вимог до результатів навчально-пізнавальної діяльності, що відображені в Державному стандарті і навчальній програмі. </a:t>
            </a:r>
            <a:endParaRPr sz="1600" dirty="0"/>
          </a:p>
        </p:txBody>
      </p:sp>
      <p:pic>
        <p:nvPicPr>
          <p:cNvPr id="184" name="Google Shape;184;p14"/>
          <p:cNvPicPr preferRelativeResize="0"/>
          <p:nvPr/>
        </p:nvPicPr>
        <p:blipFill rotWithShape="1">
          <a:blip r:embed="rId3">
            <a:alphaModFix/>
          </a:blip>
          <a:srcRect/>
          <a:stretch/>
        </p:blipFill>
        <p:spPr>
          <a:xfrm>
            <a:off x="1044772" y="0"/>
            <a:ext cx="4530528" cy="3403600"/>
          </a:xfrm>
          <a:prstGeom prst="rect">
            <a:avLst/>
          </a:prstGeom>
          <a:noFill/>
          <a:ln>
            <a:noFill/>
          </a:ln>
        </p:spPr>
      </p:pic>
      <p:sp>
        <p:nvSpPr>
          <p:cNvPr id="185" name="Google Shape;185;p14"/>
          <p:cNvSpPr/>
          <p:nvPr/>
        </p:nvSpPr>
        <p:spPr>
          <a:xfrm>
            <a:off x="5829300" y="1512773"/>
            <a:ext cx="3055484" cy="1792768"/>
          </a:xfrm>
          <a:prstGeom prst="rect">
            <a:avLst/>
          </a:prstGeom>
          <a:noFill/>
          <a:ln>
            <a:noFill/>
          </a:ln>
        </p:spPr>
        <p:txBody>
          <a:bodyPr spcFirstLastPara="1" wrap="square" lIns="68569" tIns="34275" rIns="68569" bIns="34275" anchor="t" anchorCtr="0">
            <a:spAutoFit/>
          </a:bodyPr>
          <a:lstStyle/>
          <a:p>
            <a:pPr algn="just"/>
            <a:r>
              <a:rPr lang="uk-UA" sz="1600" dirty="0">
                <a:solidFill>
                  <a:schemeClr val="dk1"/>
                </a:solidFill>
                <a:ea typeface="Times New Roman"/>
                <a:cs typeface="Times New Roman"/>
                <a:sym typeface="Times New Roman"/>
              </a:rPr>
              <a:t>В залежності від потреби вчителя у календарно-тематичному плануванні можуть бути такі стовпчики: </a:t>
            </a:r>
            <a:endParaRPr sz="1600" dirty="0"/>
          </a:p>
          <a:p>
            <a:pPr algn="just"/>
            <a:r>
              <a:rPr lang="uk-UA" sz="1600" dirty="0">
                <a:solidFill>
                  <a:schemeClr val="dk1"/>
                </a:solidFill>
                <a:ea typeface="Times New Roman"/>
                <a:cs typeface="Times New Roman"/>
                <a:sym typeface="Times New Roman"/>
              </a:rPr>
              <a:t>№ з/п, Дата, Тема, Діяльність, Очікувані результати, Інформаційні ресурси, Примітки.</a:t>
            </a:r>
            <a:endParaRPr sz="1600" dirty="0">
              <a:solidFill>
                <a:schemeClr val="dk1"/>
              </a:solidFill>
              <a:ea typeface="Times New Roman"/>
              <a:cs typeface="Times New Roman"/>
              <a:sym typeface="Times New Roman"/>
            </a:endParaRPr>
          </a:p>
        </p:txBody>
      </p:sp>
    </p:spTree>
    <p:extLst>
      <p:ext uri="{BB962C8B-B14F-4D97-AF65-F5344CB8AC3E}">
        <p14:creationId xmlns:p14="http://schemas.microsoft.com/office/powerpoint/2010/main" val="233573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2400" y="446832"/>
            <a:ext cx="7614096" cy="1938992"/>
          </a:xfrm>
          <a:prstGeom prst="rect">
            <a:avLst/>
          </a:prstGeom>
        </p:spPr>
        <p:txBody>
          <a:bodyPr wrap="square">
            <a:spAutoFit/>
          </a:bodyPr>
          <a:lstStyle/>
          <a:p>
            <a:r>
              <a:rPr lang="ru-RU" sz="2000" dirty="0" err="1">
                <a:cs typeface="Times New Roman" pitchFamily="18" charset="0"/>
              </a:rPr>
              <a:t>Реалізацію</a:t>
            </a:r>
            <a:r>
              <a:rPr lang="ru-RU" sz="2000" dirty="0">
                <a:cs typeface="Times New Roman" pitchFamily="18" charset="0"/>
              </a:rPr>
              <a:t> </a:t>
            </a:r>
            <a:r>
              <a:rPr lang="ru-RU" sz="2000" dirty="0" err="1">
                <a:cs typeface="Times New Roman" pitchFamily="18" charset="0"/>
              </a:rPr>
              <a:t>модельних</a:t>
            </a:r>
            <a:r>
              <a:rPr lang="ru-RU" sz="2000" dirty="0">
                <a:cs typeface="Times New Roman" pitchFamily="18" charset="0"/>
              </a:rPr>
              <a:t> </a:t>
            </a:r>
            <a:r>
              <a:rPr lang="ru-RU" sz="2000" dirty="0" err="1">
                <a:cs typeface="Times New Roman" pitchFamily="18" charset="0"/>
              </a:rPr>
              <a:t>навчальних</a:t>
            </a:r>
            <a:r>
              <a:rPr lang="ru-RU" sz="2000" dirty="0">
                <a:cs typeface="Times New Roman" pitchFamily="18" charset="0"/>
              </a:rPr>
              <a:t> </a:t>
            </a:r>
            <a:r>
              <a:rPr lang="ru-RU" sz="2000" dirty="0" err="1">
                <a:cs typeface="Times New Roman" pitchFamily="18" charset="0"/>
              </a:rPr>
              <a:t>програм</a:t>
            </a:r>
            <a:r>
              <a:rPr lang="ru-RU" sz="2000" dirty="0">
                <a:cs typeface="Times New Roman" pitchFamily="18" charset="0"/>
              </a:rPr>
              <a:t> </a:t>
            </a:r>
            <a:r>
              <a:rPr lang="ru-RU" sz="2000" dirty="0" err="1">
                <a:cs typeface="Times New Roman" pitchFamily="18" charset="0"/>
              </a:rPr>
              <a:t>забезпечують</a:t>
            </a:r>
            <a:r>
              <a:rPr lang="ru-RU" sz="2000" dirty="0">
                <a:cs typeface="Times New Roman" pitchFamily="18" charset="0"/>
              </a:rPr>
              <a:t> </a:t>
            </a:r>
            <a:r>
              <a:rPr lang="ru-RU" sz="2000" b="1" dirty="0" err="1">
                <a:solidFill>
                  <a:srgbClr val="FF0000"/>
                </a:solidFill>
                <a:cs typeface="Times New Roman" pitchFamily="18" charset="0"/>
              </a:rPr>
              <a:t>підручники</a:t>
            </a:r>
            <a:r>
              <a:rPr lang="ru-RU" sz="2000" dirty="0">
                <a:cs typeface="Times New Roman" pitchFamily="18" charset="0"/>
              </a:rPr>
              <a:t> </a:t>
            </a:r>
            <a:r>
              <a:rPr lang="ru-RU" sz="2000" dirty="0" smtClean="0">
                <a:cs typeface="Times New Roman" pitchFamily="18" charset="0"/>
              </a:rPr>
              <a:t>з грифом </a:t>
            </a:r>
            <a:r>
              <a:rPr lang="ru-RU" sz="2000" dirty="0">
                <a:cs typeface="Times New Roman" pitchFamily="18" charset="0"/>
              </a:rPr>
              <a:t>«Рекомендовано </a:t>
            </a:r>
            <a:r>
              <a:rPr lang="ru-RU" sz="2000" dirty="0" err="1">
                <a:cs typeface="Times New Roman" pitchFamily="18" charset="0"/>
              </a:rPr>
              <a:t>Міністерством</a:t>
            </a:r>
            <a:r>
              <a:rPr lang="ru-RU" sz="2000" dirty="0">
                <a:cs typeface="Times New Roman" pitchFamily="18" charset="0"/>
              </a:rPr>
              <a:t> </a:t>
            </a:r>
            <a:r>
              <a:rPr lang="ru-RU" sz="2000" dirty="0" err="1">
                <a:cs typeface="Times New Roman" pitchFamily="18" charset="0"/>
              </a:rPr>
              <a:t>освіти</a:t>
            </a:r>
            <a:r>
              <a:rPr lang="ru-RU" sz="2000" dirty="0">
                <a:cs typeface="Times New Roman" pitchFamily="18" charset="0"/>
              </a:rPr>
              <a:t> і науки </a:t>
            </a:r>
            <a:r>
              <a:rPr lang="ru-RU" sz="2000" dirty="0" err="1">
                <a:cs typeface="Times New Roman" pitchFamily="18" charset="0"/>
              </a:rPr>
              <a:t>України</a:t>
            </a:r>
            <a:r>
              <a:rPr lang="ru-RU" sz="2000" dirty="0">
                <a:cs typeface="Times New Roman" pitchFamily="18" charset="0"/>
              </a:rPr>
              <a:t>» (наказ </a:t>
            </a:r>
            <a:r>
              <a:rPr lang="ru-RU" sz="2000" dirty="0" smtClean="0">
                <a:cs typeface="Times New Roman" pitchFamily="18" charset="0"/>
              </a:rPr>
              <a:t>МОН </a:t>
            </a:r>
            <a:r>
              <a:rPr lang="ru-RU" sz="2000" dirty="0" err="1" smtClean="0">
                <a:cs typeface="Times New Roman" pitchFamily="18" charset="0"/>
              </a:rPr>
              <a:t>від</a:t>
            </a:r>
            <a:r>
              <a:rPr lang="ru-RU" sz="2000" dirty="0" smtClean="0">
                <a:cs typeface="Times New Roman" pitchFamily="18" charset="0"/>
              </a:rPr>
              <a:t> </a:t>
            </a:r>
            <a:r>
              <a:rPr lang="ru-RU" sz="2000" dirty="0">
                <a:cs typeface="Times New Roman" pitchFamily="18" charset="0"/>
              </a:rPr>
              <a:t>08.02.2022 р. </a:t>
            </a:r>
            <a:r>
              <a:rPr lang="en-US" sz="2000" dirty="0">
                <a:cs typeface="Times New Roman" pitchFamily="18" charset="0"/>
              </a:rPr>
              <a:t>No 140 «</a:t>
            </a:r>
            <a:r>
              <a:rPr lang="ru-RU" sz="2000" dirty="0">
                <a:cs typeface="Times New Roman" pitchFamily="18" charset="0"/>
              </a:rPr>
              <a:t>Про </a:t>
            </a:r>
            <a:r>
              <a:rPr lang="ru-RU" sz="2000" dirty="0" err="1">
                <a:cs typeface="Times New Roman" pitchFamily="18" charset="0"/>
              </a:rPr>
              <a:t>надання</a:t>
            </a:r>
            <a:r>
              <a:rPr lang="ru-RU" sz="2000" dirty="0">
                <a:cs typeface="Times New Roman" pitchFamily="18" charset="0"/>
              </a:rPr>
              <a:t> грифа «Рекомендовано </a:t>
            </a:r>
            <a:r>
              <a:rPr lang="ru-RU" sz="2000" dirty="0" err="1" smtClean="0">
                <a:cs typeface="Times New Roman" pitchFamily="18" charset="0"/>
              </a:rPr>
              <a:t>Міністерством</a:t>
            </a:r>
            <a:r>
              <a:rPr lang="ru-RU" sz="2000" dirty="0" smtClean="0">
                <a:cs typeface="Times New Roman" pitchFamily="18" charset="0"/>
              </a:rPr>
              <a:t> </a:t>
            </a:r>
            <a:r>
              <a:rPr lang="ru-RU" sz="2000" dirty="0" err="1" smtClean="0">
                <a:cs typeface="Times New Roman" pitchFamily="18" charset="0"/>
              </a:rPr>
              <a:t>освіти</a:t>
            </a:r>
            <a:r>
              <a:rPr lang="ru-RU" sz="2000" dirty="0" smtClean="0">
                <a:cs typeface="Times New Roman" pitchFamily="18" charset="0"/>
              </a:rPr>
              <a:t> </a:t>
            </a:r>
            <a:r>
              <a:rPr lang="ru-RU" sz="2000" dirty="0">
                <a:cs typeface="Times New Roman" pitchFamily="18" charset="0"/>
              </a:rPr>
              <a:t>і науки </a:t>
            </a:r>
            <a:r>
              <a:rPr lang="ru-RU" sz="2000" dirty="0" err="1">
                <a:cs typeface="Times New Roman" pitchFamily="18" charset="0"/>
              </a:rPr>
              <a:t>України</a:t>
            </a:r>
            <a:r>
              <a:rPr lang="ru-RU" sz="2000" dirty="0">
                <a:cs typeface="Times New Roman" pitchFamily="18" charset="0"/>
              </a:rPr>
              <a:t>» </a:t>
            </a:r>
            <a:r>
              <a:rPr lang="ru-RU" sz="2000" dirty="0" err="1">
                <a:cs typeface="Times New Roman" pitchFamily="18" charset="0"/>
              </a:rPr>
              <a:t>підручникам</a:t>
            </a:r>
            <a:r>
              <a:rPr lang="ru-RU" sz="2000" dirty="0">
                <a:cs typeface="Times New Roman" pitchFamily="18" charset="0"/>
              </a:rPr>
              <a:t> для 5 </a:t>
            </a:r>
            <a:r>
              <a:rPr lang="ru-RU" sz="2000" dirty="0" err="1">
                <a:cs typeface="Times New Roman" pitchFamily="18" charset="0"/>
              </a:rPr>
              <a:t>класу</a:t>
            </a:r>
            <a:r>
              <a:rPr lang="ru-RU" sz="2000" dirty="0">
                <a:cs typeface="Times New Roman" pitchFamily="18" charset="0"/>
              </a:rPr>
              <a:t> </a:t>
            </a:r>
            <a:r>
              <a:rPr lang="ru-RU" sz="2000" dirty="0" err="1">
                <a:cs typeface="Times New Roman" pitchFamily="18" charset="0"/>
              </a:rPr>
              <a:t>закладів</a:t>
            </a:r>
            <a:r>
              <a:rPr lang="ru-RU" sz="2000" dirty="0">
                <a:cs typeface="Times New Roman" pitchFamily="18" charset="0"/>
              </a:rPr>
              <a:t> </a:t>
            </a:r>
            <a:r>
              <a:rPr lang="ru-RU" sz="2000" dirty="0" err="1">
                <a:cs typeface="Times New Roman" pitchFamily="18" charset="0"/>
              </a:rPr>
              <a:t>загальної</a:t>
            </a:r>
            <a:r>
              <a:rPr lang="ru-RU" sz="2000" dirty="0">
                <a:cs typeface="Times New Roman" pitchFamily="18" charset="0"/>
              </a:rPr>
              <a:t> </a:t>
            </a:r>
            <a:r>
              <a:rPr lang="ru-RU" sz="2000" dirty="0" err="1" smtClean="0">
                <a:cs typeface="Times New Roman" pitchFamily="18" charset="0"/>
              </a:rPr>
              <a:t>середньої</a:t>
            </a:r>
            <a:r>
              <a:rPr lang="ru-RU" sz="2000" dirty="0" smtClean="0">
                <a:cs typeface="Times New Roman" pitchFamily="18" charset="0"/>
              </a:rPr>
              <a:t> </a:t>
            </a:r>
            <a:r>
              <a:rPr lang="ru-RU" sz="2000" dirty="0" err="1" smtClean="0">
                <a:cs typeface="Times New Roman" pitchFamily="18" charset="0"/>
              </a:rPr>
              <a:t>освіти</a:t>
            </a:r>
            <a:r>
              <a:rPr lang="ru-RU" sz="2000" dirty="0">
                <a:cs typeface="Times New Roman" pitchFamily="18" charset="0"/>
              </a:rPr>
              <a:t>» </a:t>
            </a:r>
            <a:r>
              <a:rPr lang="ru-RU" sz="2000" dirty="0" err="1">
                <a:cs typeface="Times New Roman" pitchFamily="18" charset="0"/>
              </a:rPr>
              <a:t>зі</a:t>
            </a:r>
            <a:r>
              <a:rPr lang="ru-RU" sz="2000" dirty="0">
                <a:cs typeface="Times New Roman" pitchFamily="18" charset="0"/>
              </a:rPr>
              <a:t> </a:t>
            </a:r>
            <a:r>
              <a:rPr lang="ru-RU" sz="2000" dirty="0" err="1">
                <a:cs typeface="Times New Roman" pitchFamily="18" charset="0"/>
              </a:rPr>
              <a:t>змінами</a:t>
            </a:r>
            <a:r>
              <a:rPr lang="ru-RU" sz="2000" dirty="0">
                <a:cs typeface="Times New Roman" pitchFamily="18" charset="0"/>
              </a:rPr>
              <a:t>).</a:t>
            </a: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2882900"/>
            <a:ext cx="499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55850" y="4157008"/>
            <a:ext cx="5747196" cy="1323439"/>
          </a:xfrm>
          <a:prstGeom prst="rect">
            <a:avLst/>
          </a:prstGeom>
        </p:spPr>
        <p:txBody>
          <a:bodyPr wrap="square">
            <a:spAutoFit/>
          </a:bodyPr>
          <a:lstStyle/>
          <a:p>
            <a:r>
              <a:rPr lang="ru-RU" sz="2000" dirty="0">
                <a:hlinkClick r:id="rId4"/>
              </a:rPr>
              <a:t>Наказ МОН </a:t>
            </a:r>
            <a:r>
              <a:rPr lang="ru-RU" sz="2000" dirty="0" err="1">
                <a:hlinkClick r:id="rId4"/>
              </a:rPr>
              <a:t>від</a:t>
            </a:r>
            <a:r>
              <a:rPr lang="ru-RU" sz="2000" dirty="0">
                <a:hlinkClick r:id="rId4"/>
              </a:rPr>
              <a:t> 17.05.2023 №579 “Про </a:t>
            </a:r>
            <a:r>
              <a:rPr lang="ru-RU" sz="2000" dirty="0" err="1">
                <a:hlinkClick r:id="rId4"/>
              </a:rPr>
              <a:t>видання</a:t>
            </a:r>
            <a:r>
              <a:rPr lang="ru-RU" sz="2000" dirty="0">
                <a:hlinkClick r:id="rId4"/>
              </a:rPr>
              <a:t> </a:t>
            </a:r>
            <a:r>
              <a:rPr lang="ru-RU" sz="2000" dirty="0" err="1">
                <a:hlinkClick r:id="rId4"/>
              </a:rPr>
              <a:t>підручників</a:t>
            </a:r>
            <a:r>
              <a:rPr lang="ru-RU" sz="2000" dirty="0">
                <a:hlinkClick r:id="rId4"/>
              </a:rPr>
              <a:t> для 6 </a:t>
            </a:r>
            <a:r>
              <a:rPr lang="ru-RU" sz="2000" dirty="0" err="1">
                <a:hlinkClick r:id="rId4"/>
              </a:rPr>
              <a:t>класу</a:t>
            </a:r>
            <a:r>
              <a:rPr lang="ru-RU" sz="2000" dirty="0">
                <a:hlinkClick r:id="rId4"/>
              </a:rPr>
              <a:t> </a:t>
            </a:r>
            <a:r>
              <a:rPr lang="ru-RU" sz="2000" dirty="0" err="1">
                <a:hlinkClick r:id="rId4"/>
              </a:rPr>
              <a:t>закладів</a:t>
            </a:r>
            <a:r>
              <a:rPr lang="ru-RU" sz="2000" dirty="0">
                <a:hlinkClick r:id="rId4"/>
              </a:rPr>
              <a:t> </a:t>
            </a:r>
            <a:r>
              <a:rPr lang="ru-RU" sz="2000" dirty="0" err="1">
                <a:hlinkClick r:id="rId4"/>
              </a:rPr>
              <a:t>загальної</a:t>
            </a:r>
            <a:r>
              <a:rPr lang="ru-RU" sz="2000" dirty="0">
                <a:hlinkClick r:id="rId4"/>
              </a:rPr>
              <a:t> </a:t>
            </a:r>
            <a:r>
              <a:rPr lang="ru-RU" sz="2000" dirty="0" err="1">
                <a:hlinkClick r:id="rId4"/>
              </a:rPr>
              <a:t>середньої</a:t>
            </a:r>
            <a:r>
              <a:rPr lang="ru-RU" sz="2000" dirty="0">
                <a:hlinkClick r:id="rId4"/>
              </a:rPr>
              <a:t> </a:t>
            </a:r>
            <a:r>
              <a:rPr lang="ru-RU" sz="2000" dirty="0" err="1">
                <a:hlinkClick r:id="rId4"/>
              </a:rPr>
              <a:t>освіти</a:t>
            </a:r>
            <a:r>
              <a:rPr lang="ru-RU" sz="2000" dirty="0">
                <a:hlinkClick r:id="rId4"/>
              </a:rPr>
              <a:t>, </a:t>
            </a:r>
            <a:r>
              <a:rPr lang="ru-RU" sz="2000" dirty="0" err="1">
                <a:hlinkClick r:id="rId4"/>
              </a:rPr>
              <a:t>які</a:t>
            </a:r>
            <a:r>
              <a:rPr lang="ru-RU" sz="2000" dirty="0">
                <a:hlinkClick r:id="rId4"/>
              </a:rPr>
              <a:t> </a:t>
            </a:r>
            <a:r>
              <a:rPr lang="ru-RU" sz="2000" dirty="0" err="1">
                <a:hlinkClick r:id="rId4"/>
              </a:rPr>
              <a:t>видаватимуться</a:t>
            </a:r>
            <a:r>
              <a:rPr lang="ru-RU" sz="2000" dirty="0">
                <a:hlinkClick r:id="rId4"/>
              </a:rPr>
              <a:t> за </a:t>
            </a:r>
            <a:r>
              <a:rPr lang="ru-RU" sz="2000" dirty="0" err="1">
                <a:hlinkClick r:id="rId4"/>
              </a:rPr>
              <a:t>кошти</a:t>
            </a:r>
            <a:r>
              <a:rPr lang="ru-RU" sz="2000" dirty="0">
                <a:hlinkClick r:id="rId4"/>
              </a:rPr>
              <a:t> державного бюджету у 2023 </a:t>
            </a:r>
            <a:r>
              <a:rPr lang="ru-RU" sz="2000" dirty="0" err="1">
                <a:hlinkClick r:id="rId4"/>
              </a:rPr>
              <a:t>році</a:t>
            </a:r>
            <a:r>
              <a:rPr lang="ru-RU" sz="2000" dirty="0">
                <a:hlinkClick r:id="rId4"/>
              </a:rPr>
              <a:t>”</a:t>
            </a:r>
            <a:endParaRPr lang="uk-UA" sz="2000" dirty="0"/>
          </a:p>
        </p:txBody>
      </p:sp>
    </p:spTree>
    <p:extLst>
      <p:ext uri="{BB962C8B-B14F-4D97-AF65-F5344CB8AC3E}">
        <p14:creationId xmlns:p14="http://schemas.microsoft.com/office/powerpoint/2010/main" val="11705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1809" y="169762"/>
            <a:ext cx="6098336" cy="584775"/>
          </a:xfrm>
          <a:prstGeom prst="rect">
            <a:avLst/>
          </a:prstGeom>
        </p:spPr>
        <p:txBody>
          <a:bodyPr wrap="none">
            <a:spAutoFit/>
          </a:bodyPr>
          <a:lstStyle/>
          <a:p>
            <a:r>
              <a:rPr lang="ru-RU" sz="3200" dirty="0" err="1">
                <a:solidFill>
                  <a:srgbClr val="0070C0"/>
                </a:solidFill>
                <a:latin typeface="Times New Roman" pitchFamily="18" charset="0"/>
                <a:cs typeface="Times New Roman" pitchFamily="18" charset="0"/>
              </a:rPr>
              <a:t>Оцінювання</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результатів</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навчання</a:t>
            </a:r>
            <a:endParaRPr lang="ru-RU" sz="3200" dirty="0">
              <a:solidFill>
                <a:srgbClr val="0070C0"/>
              </a:solidFill>
              <a:latin typeface="Times New Roman" pitchFamily="18" charset="0"/>
              <a:cs typeface="Times New Roman" pitchFamily="18" charset="0"/>
            </a:endParaRPr>
          </a:p>
        </p:txBody>
      </p:sp>
      <p:sp>
        <p:nvSpPr>
          <p:cNvPr id="4" name="Прямоугольник 3"/>
          <p:cNvSpPr/>
          <p:nvPr/>
        </p:nvSpPr>
        <p:spPr>
          <a:xfrm>
            <a:off x="1333500" y="778325"/>
            <a:ext cx="7607300" cy="5016758"/>
          </a:xfrm>
          <a:prstGeom prst="rect">
            <a:avLst/>
          </a:prstGeom>
        </p:spPr>
        <p:txBody>
          <a:bodyPr wrap="square">
            <a:spAutoFit/>
          </a:bodyPr>
          <a:lstStyle/>
          <a:p>
            <a:pPr marL="342900" indent="-342900">
              <a:buFont typeface="Wingdings" pitchFamily="2" charset="2"/>
              <a:buChar char="Ø"/>
            </a:pPr>
            <a:r>
              <a:rPr lang="ru-RU" sz="1600" dirty="0" err="1" smtClean="0">
                <a:cs typeface="Times New Roman" pitchFamily="18" charset="0"/>
              </a:rPr>
              <a:t>Здійснюється</a:t>
            </a:r>
            <a:r>
              <a:rPr lang="ru-RU" sz="1600" dirty="0" smtClean="0">
                <a:cs typeface="Times New Roman" pitchFamily="18" charset="0"/>
              </a:rPr>
              <a:t> </a:t>
            </a:r>
            <a:r>
              <a:rPr lang="ru-RU" sz="1600" dirty="0" err="1" smtClean="0">
                <a:cs typeface="Times New Roman" pitchFamily="18" charset="0"/>
              </a:rPr>
              <a:t>відповідно</a:t>
            </a:r>
            <a:r>
              <a:rPr lang="ru-RU" sz="1600" dirty="0" smtClean="0">
                <a:cs typeface="Times New Roman" pitchFamily="18" charset="0"/>
              </a:rPr>
              <a:t> </a:t>
            </a:r>
            <a:r>
              <a:rPr lang="ru-RU" sz="1600" dirty="0">
                <a:cs typeface="Times New Roman" pitchFamily="18" charset="0"/>
              </a:rPr>
              <a:t>до </a:t>
            </a:r>
            <a:r>
              <a:rPr lang="ru-RU" sz="1600" dirty="0" err="1">
                <a:cs typeface="Times New Roman" pitchFamily="18" charset="0"/>
              </a:rPr>
              <a:t>Методичних</a:t>
            </a:r>
            <a:r>
              <a:rPr lang="ru-RU" sz="1600" dirty="0">
                <a:cs typeface="Times New Roman" pitchFamily="18" charset="0"/>
              </a:rPr>
              <a:t> </a:t>
            </a:r>
            <a:r>
              <a:rPr lang="ru-RU" sz="1600" dirty="0" err="1">
                <a:cs typeface="Times New Roman" pitchFamily="18" charset="0"/>
              </a:rPr>
              <a:t>рекомендацій</a:t>
            </a:r>
            <a:r>
              <a:rPr lang="ru-RU" sz="1600" dirty="0">
                <a:cs typeface="Times New Roman" pitchFamily="18" charset="0"/>
              </a:rPr>
              <a:t>, </a:t>
            </a:r>
            <a:r>
              <a:rPr lang="ru-RU" sz="1600" dirty="0" err="1">
                <a:cs typeface="Times New Roman" pitchFamily="18" charset="0"/>
              </a:rPr>
              <a:t>затверджених</a:t>
            </a:r>
            <a:r>
              <a:rPr lang="ru-RU" sz="1600" dirty="0">
                <a:cs typeface="Times New Roman" pitchFamily="18" charset="0"/>
              </a:rPr>
              <a:t> </a:t>
            </a:r>
            <a:r>
              <a:rPr lang="ru-RU" sz="1600" dirty="0" err="1" smtClean="0">
                <a:cs typeface="Times New Roman" pitchFamily="18" charset="0"/>
              </a:rPr>
              <a:t>наказомМіністерства</a:t>
            </a:r>
            <a:r>
              <a:rPr lang="ru-RU" sz="1600" dirty="0" smtClean="0">
                <a:cs typeface="Times New Roman" pitchFamily="18" charset="0"/>
              </a:rPr>
              <a:t> </a:t>
            </a:r>
            <a:r>
              <a:rPr lang="ru-RU" sz="1600" dirty="0" err="1">
                <a:cs typeface="Times New Roman" pitchFamily="18" charset="0"/>
              </a:rPr>
              <a:t>освіти</a:t>
            </a:r>
            <a:r>
              <a:rPr lang="ru-RU" sz="1600" dirty="0">
                <a:cs typeface="Times New Roman" pitchFamily="18" charset="0"/>
              </a:rPr>
              <a:t> і науки </a:t>
            </a:r>
            <a:r>
              <a:rPr lang="ru-RU" sz="1600" dirty="0" err="1">
                <a:cs typeface="Times New Roman" pitchFamily="18" charset="0"/>
              </a:rPr>
              <a:t>України</a:t>
            </a:r>
            <a:r>
              <a:rPr lang="ru-RU" sz="1600" dirty="0">
                <a:cs typeface="Times New Roman" pitchFamily="18" charset="0"/>
              </a:rPr>
              <a:t> </a:t>
            </a:r>
            <a:r>
              <a:rPr lang="ru-RU" sz="1600" dirty="0" err="1">
                <a:cs typeface="Times New Roman" pitchFamily="18" charset="0"/>
              </a:rPr>
              <a:t>від</a:t>
            </a:r>
            <a:r>
              <a:rPr lang="ru-RU" sz="1600" dirty="0">
                <a:cs typeface="Times New Roman" pitchFamily="18" charset="0"/>
              </a:rPr>
              <a:t> 1.04.2022 </a:t>
            </a:r>
            <a:r>
              <a:rPr lang="en-US" sz="1600" dirty="0">
                <a:cs typeface="Times New Roman" pitchFamily="18" charset="0"/>
              </a:rPr>
              <a:t>No 289. </a:t>
            </a:r>
            <a:r>
              <a:rPr lang="ru-RU" sz="1600" dirty="0" err="1">
                <a:cs typeface="Times New Roman" pitchFamily="18" charset="0"/>
              </a:rPr>
              <a:t>Ці</a:t>
            </a:r>
            <a:r>
              <a:rPr lang="ru-RU" sz="1600" dirty="0">
                <a:cs typeface="Times New Roman" pitchFamily="18" charset="0"/>
              </a:rPr>
              <a:t> </a:t>
            </a:r>
            <a:r>
              <a:rPr lang="ru-RU" sz="1600" dirty="0" err="1" smtClean="0">
                <a:cs typeface="Times New Roman" pitchFamily="18" charset="0"/>
              </a:rPr>
              <a:t>рекомендації</a:t>
            </a:r>
            <a:r>
              <a:rPr lang="ru-RU" sz="1600" dirty="0" smtClean="0">
                <a:cs typeface="Times New Roman" pitchFamily="18" charset="0"/>
              </a:rPr>
              <a:t>        </a:t>
            </a:r>
            <a:r>
              <a:rPr lang="ru-RU" sz="1600" dirty="0" err="1" smtClean="0">
                <a:cs typeface="Times New Roman" pitchFamily="18" charset="0"/>
              </a:rPr>
              <a:t>розроблені</a:t>
            </a:r>
            <a:r>
              <a:rPr lang="ru-RU" sz="1600" dirty="0" smtClean="0">
                <a:cs typeface="Times New Roman" pitchFamily="18" charset="0"/>
              </a:rPr>
              <a:t> </a:t>
            </a:r>
            <a:r>
              <a:rPr lang="ru-RU" sz="1600" dirty="0">
                <a:cs typeface="Times New Roman" pitchFamily="18" charset="0"/>
              </a:rPr>
              <a:t>для </a:t>
            </a:r>
            <a:r>
              <a:rPr lang="ru-RU" sz="1600" dirty="0" err="1">
                <a:cs typeface="Times New Roman" pitchFamily="18" charset="0"/>
              </a:rPr>
              <a:t>учнів</a:t>
            </a:r>
            <a:r>
              <a:rPr lang="ru-RU" sz="1600" dirty="0">
                <a:cs typeface="Times New Roman" pitchFamily="18" charset="0"/>
              </a:rPr>
              <a:t> 5 – 6 </a:t>
            </a:r>
            <a:r>
              <a:rPr lang="ru-RU" sz="1600" dirty="0" err="1">
                <a:cs typeface="Times New Roman" pitchFamily="18" charset="0"/>
              </a:rPr>
              <a:t>класів</a:t>
            </a:r>
            <a:r>
              <a:rPr lang="ru-RU" sz="1600" dirty="0">
                <a:cs typeface="Times New Roman" pitchFamily="18" charset="0"/>
              </a:rPr>
              <a:t>, </a:t>
            </a:r>
            <a:r>
              <a:rPr lang="ru-RU" sz="1600" dirty="0" err="1">
                <a:cs typeface="Times New Roman" pitchFamily="18" charset="0"/>
              </a:rPr>
              <a:t>які</a:t>
            </a:r>
            <a:r>
              <a:rPr lang="ru-RU" sz="1600" dirty="0">
                <a:cs typeface="Times New Roman" pitchFamily="18" charset="0"/>
              </a:rPr>
              <a:t> </a:t>
            </a:r>
            <a:r>
              <a:rPr lang="ru-RU" sz="1600" dirty="0" err="1">
                <a:cs typeface="Times New Roman" pitchFamily="18" charset="0"/>
              </a:rPr>
              <a:t>здобувають</a:t>
            </a:r>
            <a:r>
              <a:rPr lang="ru-RU" sz="1600" dirty="0">
                <a:cs typeface="Times New Roman" pitchFamily="18" charset="0"/>
              </a:rPr>
              <a:t> </a:t>
            </a:r>
            <a:r>
              <a:rPr lang="ru-RU" sz="1600" dirty="0" err="1">
                <a:cs typeface="Times New Roman" pitchFamily="18" charset="0"/>
              </a:rPr>
              <a:t>освіту</a:t>
            </a:r>
            <a:r>
              <a:rPr lang="ru-RU" sz="1600" dirty="0">
                <a:cs typeface="Times New Roman" pitchFamily="18" charset="0"/>
              </a:rPr>
              <a:t> </a:t>
            </a:r>
            <a:r>
              <a:rPr lang="ru-RU" sz="1600" dirty="0" err="1">
                <a:cs typeface="Times New Roman" pitchFamily="18" charset="0"/>
              </a:rPr>
              <a:t>відповідно</a:t>
            </a:r>
            <a:r>
              <a:rPr lang="ru-RU" sz="1600" dirty="0">
                <a:cs typeface="Times New Roman" pitchFamily="18" charset="0"/>
              </a:rPr>
              <a:t> до </a:t>
            </a:r>
            <a:r>
              <a:rPr lang="ru-RU" sz="1600" dirty="0" smtClean="0">
                <a:cs typeface="Times New Roman" pitchFamily="18" charset="0"/>
              </a:rPr>
              <a:t>нового Державного </a:t>
            </a:r>
            <a:r>
              <a:rPr lang="ru-RU" sz="1600" dirty="0">
                <a:cs typeface="Times New Roman" pitchFamily="18" charset="0"/>
              </a:rPr>
              <a:t>стандарту </a:t>
            </a:r>
            <a:r>
              <a:rPr lang="ru-RU" sz="1600" dirty="0" err="1">
                <a:cs typeface="Times New Roman" pitchFamily="18" charset="0"/>
              </a:rPr>
              <a:t>базової</a:t>
            </a:r>
            <a:r>
              <a:rPr lang="ru-RU" sz="1600" dirty="0">
                <a:cs typeface="Times New Roman" pitchFamily="18" charset="0"/>
              </a:rPr>
              <a:t> </a:t>
            </a:r>
            <a:r>
              <a:rPr lang="ru-RU" sz="1600" dirty="0" err="1">
                <a:cs typeface="Times New Roman" pitchFamily="18" charset="0"/>
              </a:rPr>
              <a:t>середньої</a:t>
            </a:r>
            <a:r>
              <a:rPr lang="ru-RU" sz="1600" dirty="0">
                <a:cs typeface="Times New Roman" pitchFamily="18" charset="0"/>
              </a:rPr>
              <a:t> </a:t>
            </a:r>
            <a:r>
              <a:rPr lang="ru-RU" sz="1600" dirty="0" err="1">
                <a:cs typeface="Times New Roman" pitchFamily="18" charset="0"/>
              </a:rPr>
              <a:t>освіти</a:t>
            </a:r>
            <a:r>
              <a:rPr lang="ru-RU" sz="1600" dirty="0">
                <a:cs typeface="Times New Roman" pitchFamily="18" charset="0"/>
              </a:rPr>
              <a:t>.</a:t>
            </a:r>
          </a:p>
          <a:p>
            <a:pPr marL="342900" indent="-342900">
              <a:buFont typeface="Wingdings" pitchFamily="2" charset="2"/>
              <a:buChar char="Ø"/>
            </a:pPr>
            <a:r>
              <a:rPr lang="ru-RU" sz="1600" dirty="0" err="1">
                <a:cs typeface="Times New Roman" pitchFamily="18" charset="0"/>
              </a:rPr>
              <a:t>Оцінювання</a:t>
            </a:r>
            <a:r>
              <a:rPr lang="ru-RU" sz="1600" dirty="0">
                <a:cs typeface="Times New Roman" pitchFamily="18" charset="0"/>
              </a:rPr>
              <a:t> </a:t>
            </a:r>
            <a:r>
              <a:rPr lang="ru-RU" sz="1600" dirty="0" err="1">
                <a:cs typeface="Times New Roman" pitchFamily="18" charset="0"/>
              </a:rPr>
              <a:t>результатів</a:t>
            </a:r>
            <a:r>
              <a:rPr lang="ru-RU" sz="1600" dirty="0">
                <a:cs typeface="Times New Roman" pitchFamily="18" charset="0"/>
              </a:rPr>
              <a:t> </a:t>
            </a:r>
            <a:r>
              <a:rPr lang="ru-RU" sz="1600" dirty="0" err="1">
                <a:cs typeface="Times New Roman" pitchFamily="18" charset="0"/>
              </a:rPr>
              <a:t>навчання</a:t>
            </a:r>
            <a:r>
              <a:rPr lang="ru-RU" sz="1600" dirty="0">
                <a:cs typeface="Times New Roman" pitchFamily="18" charset="0"/>
              </a:rPr>
              <a:t> </a:t>
            </a:r>
            <a:r>
              <a:rPr lang="ru-RU" sz="1600" dirty="0" err="1">
                <a:cs typeface="Times New Roman" pitchFamily="18" charset="0"/>
              </a:rPr>
              <a:t>учнів</a:t>
            </a:r>
            <a:r>
              <a:rPr lang="ru-RU" sz="1600" dirty="0">
                <a:cs typeface="Times New Roman" pitchFamily="18" charset="0"/>
              </a:rPr>
              <a:t> 5 </a:t>
            </a:r>
            <a:r>
              <a:rPr lang="ru-RU" sz="1600" dirty="0" err="1">
                <a:cs typeface="Times New Roman" pitchFamily="18" charset="0"/>
              </a:rPr>
              <a:t>класів</a:t>
            </a:r>
            <a:r>
              <a:rPr lang="ru-RU" sz="1600" dirty="0">
                <a:cs typeface="Times New Roman" pitchFamily="18" charset="0"/>
              </a:rPr>
              <a:t> </a:t>
            </a:r>
            <a:r>
              <a:rPr lang="ru-RU" sz="1600" dirty="0" err="1">
                <a:cs typeface="Times New Roman" pitchFamily="18" charset="0"/>
              </a:rPr>
              <a:t>здійснюється</a:t>
            </a:r>
            <a:r>
              <a:rPr lang="ru-RU" sz="1600" dirty="0">
                <a:cs typeface="Times New Roman" pitchFamily="18" charset="0"/>
              </a:rPr>
              <a:t> </a:t>
            </a:r>
            <a:r>
              <a:rPr lang="ru-RU" sz="1600" dirty="0" smtClean="0">
                <a:cs typeface="Times New Roman" pitchFamily="18" charset="0"/>
              </a:rPr>
              <a:t>з </a:t>
            </a:r>
            <a:r>
              <a:rPr lang="ru-RU" sz="1600" dirty="0" err="1" smtClean="0">
                <a:cs typeface="Times New Roman" pitchFamily="18" charset="0"/>
              </a:rPr>
              <a:t>використанням</a:t>
            </a:r>
            <a:r>
              <a:rPr lang="ru-RU" sz="1600" dirty="0" smtClean="0">
                <a:cs typeface="Times New Roman" pitchFamily="18" charset="0"/>
              </a:rPr>
              <a:t>    12-бальної </a:t>
            </a:r>
            <a:r>
              <a:rPr lang="ru-RU" sz="1600" dirty="0" err="1">
                <a:cs typeface="Times New Roman" pitchFamily="18" charset="0"/>
              </a:rPr>
              <a:t>системи</a:t>
            </a:r>
            <a:r>
              <a:rPr lang="ru-RU" sz="1600" dirty="0">
                <a:cs typeface="Times New Roman" pitchFamily="18" charset="0"/>
              </a:rPr>
              <a:t> (</a:t>
            </a:r>
            <a:r>
              <a:rPr lang="ru-RU" sz="1600" dirty="0" err="1">
                <a:cs typeface="Times New Roman" pitchFamily="18" charset="0"/>
              </a:rPr>
              <a:t>шкали</a:t>
            </a:r>
            <a:r>
              <a:rPr lang="ru-RU" sz="1600" dirty="0">
                <a:cs typeface="Times New Roman" pitchFamily="18" charset="0"/>
              </a:rPr>
              <a:t>), а </a:t>
            </a:r>
            <a:r>
              <a:rPr lang="ru-RU" sz="1600" dirty="0" err="1">
                <a:cs typeface="Times New Roman" pitchFamily="18" charset="0"/>
              </a:rPr>
              <a:t>його</a:t>
            </a:r>
            <a:r>
              <a:rPr lang="ru-RU" sz="1600" dirty="0">
                <a:cs typeface="Times New Roman" pitchFamily="18" charset="0"/>
              </a:rPr>
              <a:t> </a:t>
            </a:r>
            <a:r>
              <a:rPr lang="ru-RU" sz="1600" dirty="0" err="1">
                <a:cs typeface="Times New Roman" pitchFamily="18" charset="0"/>
              </a:rPr>
              <a:t>результати</a:t>
            </a:r>
            <a:r>
              <a:rPr lang="ru-RU" sz="1600" dirty="0">
                <a:cs typeface="Times New Roman" pitchFamily="18" charset="0"/>
              </a:rPr>
              <a:t> </a:t>
            </a:r>
            <a:r>
              <a:rPr lang="ru-RU" sz="1600" dirty="0" err="1" smtClean="0">
                <a:cs typeface="Times New Roman" pitchFamily="18" charset="0"/>
              </a:rPr>
              <a:t>позначають</a:t>
            </a:r>
            <a:r>
              <a:rPr lang="ru-RU" sz="1600" dirty="0" smtClean="0">
                <a:cs typeface="Times New Roman" pitchFamily="18" charset="0"/>
              </a:rPr>
              <a:t> цифрами </a:t>
            </a:r>
            <a:r>
              <a:rPr lang="ru-RU" sz="1600" dirty="0" err="1">
                <a:cs typeface="Times New Roman" pitchFamily="18" charset="0"/>
              </a:rPr>
              <a:t>від</a:t>
            </a:r>
            <a:r>
              <a:rPr lang="ru-RU" sz="1600" dirty="0">
                <a:cs typeface="Times New Roman" pitchFamily="18" charset="0"/>
              </a:rPr>
              <a:t> 1 до 12.</a:t>
            </a:r>
          </a:p>
          <a:p>
            <a:pPr marL="342900" indent="-342900">
              <a:buFont typeface="Wingdings" pitchFamily="2" charset="2"/>
              <a:buChar char="Ø"/>
            </a:pPr>
            <a:r>
              <a:rPr lang="ru-RU" sz="1600" dirty="0">
                <a:cs typeface="Times New Roman" pitchFamily="18" charset="0"/>
              </a:rPr>
              <a:t>Заклад </a:t>
            </a:r>
            <a:r>
              <a:rPr lang="ru-RU" sz="1600" dirty="0" err="1">
                <a:cs typeface="Times New Roman" pitchFamily="18" charset="0"/>
              </a:rPr>
              <a:t>освіти</a:t>
            </a:r>
            <a:r>
              <a:rPr lang="ru-RU" sz="1600" dirty="0">
                <a:cs typeface="Times New Roman" pitchFamily="18" charset="0"/>
              </a:rPr>
              <a:t> </a:t>
            </a:r>
            <a:r>
              <a:rPr lang="ru-RU" sz="1600" dirty="0" err="1">
                <a:cs typeface="Times New Roman" pitchFamily="18" charset="0"/>
              </a:rPr>
              <a:t>може</a:t>
            </a:r>
            <a:r>
              <a:rPr lang="ru-RU" sz="1600" dirty="0">
                <a:cs typeface="Times New Roman" pitchFamily="18" charset="0"/>
              </a:rPr>
              <a:t> </a:t>
            </a:r>
            <a:r>
              <a:rPr lang="ru-RU" sz="1600" dirty="0" err="1">
                <a:cs typeface="Times New Roman" pitchFamily="18" charset="0"/>
              </a:rPr>
              <a:t>здійснювати</a:t>
            </a:r>
            <a:r>
              <a:rPr lang="ru-RU" sz="1600" dirty="0">
                <a:cs typeface="Times New Roman" pitchFamily="18" charset="0"/>
              </a:rPr>
              <a:t> </a:t>
            </a:r>
            <a:r>
              <a:rPr lang="ru-RU" sz="1600" dirty="0" err="1">
                <a:cs typeface="Times New Roman" pitchFamily="18" charset="0"/>
              </a:rPr>
              <a:t>оцінювання</a:t>
            </a:r>
            <a:r>
              <a:rPr lang="ru-RU" sz="1600" dirty="0">
                <a:cs typeface="Times New Roman" pitchFamily="18" charset="0"/>
              </a:rPr>
              <a:t> за </a:t>
            </a:r>
            <a:r>
              <a:rPr lang="ru-RU" sz="1600" dirty="0" err="1">
                <a:cs typeface="Times New Roman" pitchFamily="18" charset="0"/>
              </a:rPr>
              <a:t>власною</a:t>
            </a:r>
            <a:r>
              <a:rPr lang="ru-RU" sz="1600" dirty="0">
                <a:cs typeface="Times New Roman" pitchFamily="18" charset="0"/>
              </a:rPr>
              <a:t> </a:t>
            </a:r>
            <a:r>
              <a:rPr lang="ru-RU" sz="1600" dirty="0" smtClean="0">
                <a:cs typeface="Times New Roman" pitchFamily="18" charset="0"/>
              </a:rPr>
              <a:t>шкалою </a:t>
            </a:r>
            <a:r>
              <a:rPr lang="ru-RU" sz="1600" dirty="0" err="1" smtClean="0">
                <a:cs typeface="Times New Roman" pitchFamily="18" charset="0"/>
              </a:rPr>
              <a:t>оцінювання</a:t>
            </a:r>
            <a:r>
              <a:rPr lang="ru-RU" sz="1600" dirty="0" smtClean="0">
                <a:cs typeface="Times New Roman" pitchFamily="18" charset="0"/>
              </a:rPr>
              <a:t>   </a:t>
            </a:r>
            <a:r>
              <a:rPr lang="ru-RU" sz="1600" dirty="0" err="1" smtClean="0">
                <a:cs typeface="Times New Roman" pitchFamily="18" charset="0"/>
              </a:rPr>
              <a:t>результатів</a:t>
            </a:r>
            <a:r>
              <a:rPr lang="ru-RU" sz="1600" dirty="0" smtClean="0">
                <a:cs typeface="Times New Roman" pitchFamily="18" charset="0"/>
              </a:rPr>
              <a:t> </a:t>
            </a:r>
            <a:r>
              <a:rPr lang="ru-RU" sz="1600" dirty="0" err="1">
                <a:cs typeface="Times New Roman" pitchFamily="18" charset="0"/>
              </a:rPr>
              <a:t>навчання</a:t>
            </a:r>
            <a:r>
              <a:rPr lang="ru-RU" sz="1600" dirty="0">
                <a:cs typeface="Times New Roman" pitchFamily="18" charset="0"/>
              </a:rPr>
              <a:t> </a:t>
            </a:r>
            <a:r>
              <a:rPr lang="ru-RU" sz="1600" dirty="0" err="1">
                <a:cs typeface="Times New Roman" pitchFamily="18" charset="0"/>
              </a:rPr>
              <a:t>учнів</a:t>
            </a:r>
            <a:r>
              <a:rPr lang="ru-RU" sz="1600" dirty="0">
                <a:cs typeface="Times New Roman" pitchFamily="18" charset="0"/>
              </a:rPr>
              <a:t> </a:t>
            </a:r>
            <a:r>
              <a:rPr lang="ru-RU" sz="1600" dirty="0" err="1">
                <a:cs typeface="Times New Roman" pitchFamily="18" charset="0"/>
              </a:rPr>
              <a:t>або</a:t>
            </a:r>
            <a:r>
              <a:rPr lang="ru-RU" sz="1600" dirty="0">
                <a:cs typeface="Times New Roman" pitchFamily="18" charset="0"/>
              </a:rPr>
              <a:t> за системою </a:t>
            </a:r>
            <a:r>
              <a:rPr lang="ru-RU" sz="1600" dirty="0" err="1" smtClean="0">
                <a:cs typeface="Times New Roman" pitchFamily="18" charset="0"/>
              </a:rPr>
              <a:t>оцінювання</a:t>
            </a:r>
            <a:r>
              <a:rPr lang="ru-RU" sz="1600" dirty="0" smtClean="0">
                <a:cs typeface="Times New Roman" pitchFamily="18" charset="0"/>
              </a:rPr>
              <a:t>, </a:t>
            </a:r>
            <a:r>
              <a:rPr lang="ru-RU" sz="1600" dirty="0" err="1" smtClean="0">
                <a:cs typeface="Times New Roman" pitchFamily="18" charset="0"/>
              </a:rPr>
              <a:t>визначеною</a:t>
            </a:r>
            <a:r>
              <a:rPr lang="ru-RU" sz="1600" dirty="0" smtClean="0">
                <a:cs typeface="Times New Roman" pitchFamily="18" charset="0"/>
              </a:rPr>
              <a:t>                  </a:t>
            </a:r>
            <a:r>
              <a:rPr lang="ru-RU" sz="1600" dirty="0" err="1" smtClean="0">
                <a:cs typeface="Times New Roman" pitchFamily="18" charset="0"/>
              </a:rPr>
              <a:t>законодавством</a:t>
            </a:r>
            <a:r>
              <a:rPr lang="ru-RU" sz="1600" dirty="0">
                <a:cs typeface="Times New Roman" pitchFamily="18" charset="0"/>
              </a:rPr>
              <a:t>. </a:t>
            </a:r>
            <a:r>
              <a:rPr lang="ru-RU" sz="1600" dirty="0" err="1">
                <a:cs typeface="Times New Roman" pitchFamily="18" charset="0"/>
              </a:rPr>
              <a:t>Інструментарій</a:t>
            </a:r>
            <a:r>
              <a:rPr lang="ru-RU" sz="1600" dirty="0">
                <a:cs typeface="Times New Roman" pitchFamily="18" charset="0"/>
              </a:rPr>
              <a:t> </a:t>
            </a:r>
            <a:r>
              <a:rPr lang="ru-RU" sz="1600" dirty="0" err="1">
                <a:cs typeface="Times New Roman" pitchFamily="18" charset="0"/>
              </a:rPr>
              <a:t>оцінювання</a:t>
            </a:r>
            <a:r>
              <a:rPr lang="ru-RU" sz="1600" dirty="0">
                <a:cs typeface="Times New Roman" pitchFamily="18" charset="0"/>
              </a:rPr>
              <a:t>, </a:t>
            </a:r>
            <a:r>
              <a:rPr lang="ru-RU" sz="1600" dirty="0" err="1">
                <a:cs typeface="Times New Roman" pitchFamily="18" charset="0"/>
              </a:rPr>
              <a:t>що</a:t>
            </a:r>
            <a:r>
              <a:rPr lang="ru-RU" sz="1600" dirty="0">
                <a:cs typeface="Times New Roman" pitchFamily="18" charset="0"/>
              </a:rPr>
              <a:t> </a:t>
            </a:r>
            <a:r>
              <a:rPr lang="ru-RU" sz="1600" dirty="0" err="1" smtClean="0">
                <a:cs typeface="Times New Roman" pitchFamily="18" charset="0"/>
              </a:rPr>
              <a:t>застосовується</a:t>
            </a:r>
            <a:r>
              <a:rPr lang="ru-RU" sz="1600" dirty="0" smtClean="0">
                <a:cs typeface="Times New Roman" pitchFamily="18" charset="0"/>
              </a:rPr>
              <a:t>  закладом</a:t>
            </a:r>
            <a:r>
              <a:rPr lang="ru-RU" sz="1600" dirty="0">
                <a:cs typeface="Times New Roman" pitchFamily="18" charset="0"/>
              </a:rPr>
              <a:t>, </a:t>
            </a:r>
            <a:r>
              <a:rPr lang="ru-RU" sz="1600" dirty="0" smtClean="0">
                <a:cs typeface="Times New Roman" pitchFamily="18" charset="0"/>
              </a:rPr>
              <a:t>                       </a:t>
            </a:r>
            <a:r>
              <a:rPr lang="ru-RU" sz="1600" dirty="0" err="1" smtClean="0">
                <a:cs typeface="Times New Roman" pitchFamily="18" charset="0"/>
              </a:rPr>
              <a:t>описується</a:t>
            </a:r>
            <a:r>
              <a:rPr lang="ru-RU" sz="1600" dirty="0" smtClean="0">
                <a:cs typeface="Times New Roman" pitchFamily="18" charset="0"/>
              </a:rPr>
              <a:t> </a:t>
            </a:r>
            <a:r>
              <a:rPr lang="ru-RU" sz="1600" dirty="0">
                <a:cs typeface="Times New Roman" pitchFamily="18" charset="0"/>
              </a:rPr>
              <a:t>в </a:t>
            </a:r>
            <a:r>
              <a:rPr lang="ru-RU" sz="1600" dirty="0" err="1">
                <a:cs typeface="Times New Roman" pitchFamily="18" charset="0"/>
              </a:rPr>
              <a:t>освітній</a:t>
            </a:r>
            <a:r>
              <a:rPr lang="ru-RU" sz="1600" dirty="0">
                <a:cs typeface="Times New Roman" pitchFamily="18" charset="0"/>
              </a:rPr>
              <a:t> </a:t>
            </a:r>
            <a:r>
              <a:rPr lang="ru-RU" sz="1600" dirty="0" err="1">
                <a:cs typeface="Times New Roman" pitchFamily="18" charset="0"/>
              </a:rPr>
              <a:t>програмі</a:t>
            </a:r>
            <a:r>
              <a:rPr lang="ru-RU" sz="1600" dirty="0">
                <a:cs typeface="Times New Roman" pitchFamily="18" charset="0"/>
              </a:rPr>
              <a:t> закладу </a:t>
            </a:r>
            <a:r>
              <a:rPr lang="ru-RU" sz="1600" dirty="0" err="1">
                <a:cs typeface="Times New Roman" pitchFamily="18" charset="0"/>
              </a:rPr>
              <a:t>освіти</a:t>
            </a:r>
            <a:r>
              <a:rPr lang="ru-RU" sz="1600" dirty="0" smtClean="0">
                <a:cs typeface="Times New Roman" pitchFamily="18" charset="0"/>
              </a:rPr>
              <a:t>.</a:t>
            </a:r>
          </a:p>
          <a:p>
            <a:pPr marL="342900" indent="-342900">
              <a:buFont typeface="Wingdings" pitchFamily="2" charset="2"/>
              <a:buChar char="Ø"/>
            </a:pPr>
            <a:r>
              <a:rPr lang="ru-RU" sz="1600" dirty="0" err="1">
                <a:cs typeface="Times New Roman" pitchFamily="18" charset="0"/>
              </a:rPr>
              <a:t>Річне</a:t>
            </a:r>
            <a:r>
              <a:rPr lang="ru-RU" sz="1600" dirty="0">
                <a:cs typeface="Times New Roman" pitchFamily="18" charset="0"/>
              </a:rPr>
              <a:t> </a:t>
            </a:r>
            <a:r>
              <a:rPr lang="ru-RU" sz="1600" dirty="0" err="1">
                <a:cs typeface="Times New Roman" pitchFamily="18" charset="0"/>
              </a:rPr>
              <a:t>оцінювання</a:t>
            </a:r>
            <a:r>
              <a:rPr lang="ru-RU" sz="1600" dirty="0">
                <a:cs typeface="Times New Roman" pitchFamily="18" charset="0"/>
              </a:rPr>
              <a:t> </a:t>
            </a:r>
            <a:r>
              <a:rPr lang="ru-RU" sz="1600" dirty="0" err="1">
                <a:cs typeface="Times New Roman" pitchFamily="18" charset="0"/>
              </a:rPr>
              <a:t>здійснюється</a:t>
            </a:r>
            <a:r>
              <a:rPr lang="ru-RU" sz="1600" dirty="0">
                <a:cs typeface="Times New Roman" pitchFamily="18" charset="0"/>
              </a:rPr>
              <a:t> за системою </a:t>
            </a:r>
            <a:r>
              <a:rPr lang="ru-RU" sz="1600" dirty="0" err="1">
                <a:cs typeface="Times New Roman" pitchFamily="18" charset="0"/>
              </a:rPr>
              <a:t>оцінювання</a:t>
            </a:r>
            <a:r>
              <a:rPr lang="ru-RU" sz="1600" dirty="0">
                <a:cs typeface="Times New Roman" pitchFamily="18" charset="0"/>
              </a:rPr>
              <a:t> </a:t>
            </a:r>
            <a:r>
              <a:rPr lang="ru-RU" sz="1600" dirty="0" err="1" smtClean="0">
                <a:cs typeface="Times New Roman" pitchFamily="18" charset="0"/>
              </a:rPr>
              <a:t>визначеною</a:t>
            </a:r>
            <a:r>
              <a:rPr lang="ru-RU" sz="1600" dirty="0" smtClean="0">
                <a:cs typeface="Times New Roman" pitchFamily="18" charset="0"/>
              </a:rPr>
              <a:t>                       </a:t>
            </a:r>
            <a:r>
              <a:rPr lang="ru-RU" sz="1600" dirty="0" err="1" smtClean="0">
                <a:cs typeface="Times New Roman" pitchFamily="18" charset="0"/>
              </a:rPr>
              <a:t>законодавством</a:t>
            </a:r>
            <a:r>
              <a:rPr lang="ru-RU" sz="1600" dirty="0">
                <a:cs typeface="Times New Roman" pitchFamily="18" charset="0"/>
              </a:rPr>
              <a:t>, </a:t>
            </a:r>
            <a:r>
              <a:rPr lang="ru-RU" sz="1600" dirty="0" err="1">
                <a:cs typeface="Times New Roman" pitchFamily="18" charset="0"/>
              </a:rPr>
              <a:t>результати</a:t>
            </a:r>
            <a:r>
              <a:rPr lang="ru-RU" sz="1600" dirty="0">
                <a:cs typeface="Times New Roman" pitchFamily="18" charset="0"/>
              </a:rPr>
              <a:t> такого </a:t>
            </a:r>
            <a:r>
              <a:rPr lang="ru-RU" sz="1600" dirty="0" err="1">
                <a:cs typeface="Times New Roman" pitchFamily="18" charset="0"/>
              </a:rPr>
              <a:t>оцінювання</a:t>
            </a:r>
            <a:r>
              <a:rPr lang="ru-RU" sz="1600" dirty="0">
                <a:cs typeface="Times New Roman" pitchFamily="18" charset="0"/>
              </a:rPr>
              <a:t> </a:t>
            </a:r>
            <a:r>
              <a:rPr lang="ru-RU" sz="1600" dirty="0" err="1">
                <a:cs typeface="Times New Roman" pitchFamily="18" charset="0"/>
              </a:rPr>
              <a:t>відображаються</a:t>
            </a:r>
            <a:r>
              <a:rPr lang="ru-RU" sz="1600" dirty="0">
                <a:cs typeface="Times New Roman" pitchFamily="18" charset="0"/>
              </a:rPr>
              <a:t> у </a:t>
            </a:r>
            <a:r>
              <a:rPr lang="ru-RU" sz="1600" dirty="0" err="1" smtClean="0">
                <a:cs typeface="Times New Roman" pitchFamily="18" charset="0"/>
              </a:rPr>
              <a:t>Свідоцтві</a:t>
            </a:r>
            <a:r>
              <a:rPr lang="ru-RU" sz="1600" dirty="0" smtClean="0">
                <a:cs typeface="Times New Roman" pitchFamily="18" charset="0"/>
              </a:rPr>
              <a:t>      </a:t>
            </a:r>
            <a:r>
              <a:rPr lang="ru-RU" sz="1600" dirty="0" err="1" smtClean="0">
                <a:cs typeface="Times New Roman" pitchFamily="18" charset="0"/>
              </a:rPr>
              <a:t>досягнень</a:t>
            </a:r>
            <a:r>
              <a:rPr lang="ru-RU" sz="1600" dirty="0" smtClean="0">
                <a:cs typeface="Times New Roman" pitchFamily="18" charset="0"/>
              </a:rPr>
              <a:t>.</a:t>
            </a:r>
          </a:p>
          <a:p>
            <a:pPr marL="342900" indent="-342900">
              <a:buFont typeface="Wingdings" pitchFamily="2" charset="2"/>
              <a:buChar char="Ø"/>
            </a:pPr>
            <a:r>
              <a:rPr lang="ru-RU" sz="1600" dirty="0" err="1">
                <a:cs typeface="Times New Roman" pitchFamily="18" charset="0"/>
              </a:rPr>
              <a:t>Свідоцтво</a:t>
            </a:r>
            <a:r>
              <a:rPr lang="ru-RU" sz="1600" dirty="0">
                <a:cs typeface="Times New Roman" pitchFamily="18" charset="0"/>
              </a:rPr>
              <a:t> </a:t>
            </a:r>
            <a:r>
              <a:rPr lang="ru-RU" sz="1600" dirty="0" err="1">
                <a:cs typeface="Times New Roman" pitchFamily="18" charset="0"/>
              </a:rPr>
              <a:t>досягнень</a:t>
            </a:r>
            <a:r>
              <a:rPr lang="ru-RU" sz="1600" dirty="0">
                <a:cs typeface="Times New Roman" pitchFamily="18" charset="0"/>
              </a:rPr>
              <a:t> </a:t>
            </a:r>
            <a:r>
              <a:rPr lang="ru-RU" sz="1600" dirty="0" err="1">
                <a:cs typeface="Times New Roman" pitchFamily="18" charset="0"/>
              </a:rPr>
              <a:t>відображає</a:t>
            </a:r>
            <a:r>
              <a:rPr lang="ru-RU" sz="1600" dirty="0">
                <a:cs typeface="Times New Roman" pitchFamily="18" charset="0"/>
              </a:rPr>
              <a:t> </a:t>
            </a:r>
            <a:r>
              <a:rPr lang="ru-RU" sz="1600" dirty="0" err="1">
                <a:cs typeface="Times New Roman" pitchFamily="18" charset="0"/>
              </a:rPr>
              <a:t>результати</a:t>
            </a:r>
            <a:r>
              <a:rPr lang="ru-RU" sz="1600" dirty="0">
                <a:cs typeface="Times New Roman" pitchFamily="18" charset="0"/>
              </a:rPr>
              <a:t> </a:t>
            </a:r>
            <a:r>
              <a:rPr lang="ru-RU" sz="1600" dirty="0" err="1">
                <a:cs typeface="Times New Roman" pitchFamily="18" charset="0"/>
              </a:rPr>
              <a:t>навчальних</a:t>
            </a:r>
            <a:r>
              <a:rPr lang="ru-RU" sz="1600" dirty="0">
                <a:cs typeface="Times New Roman" pitchFamily="18" charset="0"/>
              </a:rPr>
              <a:t> </a:t>
            </a:r>
            <a:r>
              <a:rPr lang="ru-RU" sz="1600" dirty="0" err="1" smtClean="0">
                <a:cs typeface="Times New Roman" pitchFamily="18" charset="0"/>
              </a:rPr>
              <a:t>досягнень</a:t>
            </a:r>
            <a:r>
              <a:rPr lang="ru-RU" sz="1600" dirty="0" smtClean="0">
                <a:cs typeface="Times New Roman" pitchFamily="18" charset="0"/>
              </a:rPr>
              <a:t> </a:t>
            </a:r>
            <a:r>
              <a:rPr lang="ru-RU" sz="1600" dirty="0" err="1" smtClean="0">
                <a:cs typeface="Times New Roman" pitchFamily="18" charset="0"/>
              </a:rPr>
              <a:t>учня</a:t>
            </a:r>
            <a:r>
              <a:rPr lang="ru-RU" sz="1600" dirty="0" smtClean="0">
                <a:cs typeface="Times New Roman" pitchFamily="18" charset="0"/>
              </a:rPr>
              <a:t>/           </a:t>
            </a:r>
            <a:r>
              <a:rPr lang="ru-RU" sz="1600" dirty="0" err="1" smtClean="0">
                <a:cs typeface="Times New Roman" pitchFamily="18" charset="0"/>
              </a:rPr>
              <a:t>учениці</a:t>
            </a:r>
            <a:r>
              <a:rPr lang="ru-RU" sz="1600" dirty="0" smtClean="0">
                <a:cs typeface="Times New Roman" pitchFamily="18" charset="0"/>
              </a:rPr>
              <a:t> </a:t>
            </a:r>
            <a:r>
              <a:rPr lang="ru-RU" sz="1600" dirty="0">
                <a:cs typeface="Times New Roman" pitchFamily="18" charset="0"/>
              </a:rPr>
              <a:t>5 </a:t>
            </a:r>
            <a:r>
              <a:rPr lang="ru-RU" sz="1600" dirty="0" err="1">
                <a:cs typeface="Times New Roman" pitchFamily="18" charset="0"/>
              </a:rPr>
              <a:t>класу</a:t>
            </a:r>
            <a:r>
              <a:rPr lang="ru-RU" sz="1600" dirty="0">
                <a:cs typeface="Times New Roman" pitchFamily="18" charset="0"/>
              </a:rPr>
              <a:t> з </a:t>
            </a:r>
            <a:r>
              <a:rPr lang="ru-RU" sz="1600" dirty="0" err="1">
                <a:cs typeface="Times New Roman" pitchFamily="18" charset="0"/>
              </a:rPr>
              <a:t>предметів</a:t>
            </a:r>
            <a:r>
              <a:rPr lang="ru-RU" sz="1600" dirty="0">
                <a:cs typeface="Times New Roman" pitchFamily="18" charset="0"/>
              </a:rPr>
              <a:t>/</a:t>
            </a:r>
            <a:r>
              <a:rPr lang="ru-RU" sz="1600" dirty="0" err="1">
                <a:cs typeface="Times New Roman" pitchFamily="18" charset="0"/>
              </a:rPr>
              <a:t>інтегрованих</a:t>
            </a:r>
            <a:r>
              <a:rPr lang="ru-RU" sz="1600" dirty="0">
                <a:cs typeface="Times New Roman" pitchFamily="18" charset="0"/>
              </a:rPr>
              <a:t> </a:t>
            </a:r>
            <a:r>
              <a:rPr lang="ru-RU" sz="1600" dirty="0" err="1">
                <a:cs typeface="Times New Roman" pitchFamily="18" charset="0"/>
              </a:rPr>
              <a:t>курсів</a:t>
            </a:r>
            <a:r>
              <a:rPr lang="ru-RU" sz="1600" dirty="0">
                <a:cs typeface="Times New Roman" pitchFamily="18" charset="0"/>
              </a:rPr>
              <a:t>, </a:t>
            </a:r>
            <a:r>
              <a:rPr lang="ru-RU" sz="1600" dirty="0" err="1">
                <a:cs typeface="Times New Roman" pitchFamily="18" charset="0"/>
              </a:rPr>
              <a:t>визначених</a:t>
            </a:r>
            <a:r>
              <a:rPr lang="ru-RU" sz="1600" dirty="0">
                <a:cs typeface="Times New Roman" pitchFamily="18" charset="0"/>
              </a:rPr>
              <a:t> </a:t>
            </a:r>
            <a:r>
              <a:rPr lang="ru-RU" sz="1600" dirty="0" err="1" smtClean="0">
                <a:cs typeface="Times New Roman" pitchFamily="18" charset="0"/>
              </a:rPr>
              <a:t>освітньою</a:t>
            </a:r>
            <a:r>
              <a:rPr lang="ru-RU" sz="1600" dirty="0" smtClean="0">
                <a:cs typeface="Times New Roman" pitchFamily="18" charset="0"/>
              </a:rPr>
              <a:t>             </a:t>
            </a:r>
            <a:r>
              <a:rPr lang="ru-RU" sz="1600" dirty="0" err="1" smtClean="0">
                <a:cs typeface="Times New Roman" pitchFamily="18" charset="0"/>
              </a:rPr>
              <a:t>програмою</a:t>
            </a:r>
            <a:r>
              <a:rPr lang="ru-RU" sz="1600" dirty="0" smtClean="0">
                <a:cs typeface="Times New Roman" pitchFamily="18" charset="0"/>
              </a:rPr>
              <a:t> закладу </a:t>
            </a:r>
            <a:r>
              <a:rPr lang="ru-RU" sz="1600" dirty="0" err="1">
                <a:cs typeface="Times New Roman" pitchFamily="18" charset="0"/>
              </a:rPr>
              <a:t>освіти</a:t>
            </a:r>
            <a:r>
              <a:rPr lang="ru-RU" sz="1600" dirty="0">
                <a:cs typeface="Times New Roman" pitchFamily="18" charset="0"/>
              </a:rPr>
              <a:t>. У </a:t>
            </a:r>
            <a:r>
              <a:rPr lang="ru-RU" sz="1600" dirty="0" err="1">
                <a:cs typeface="Times New Roman" pitchFamily="18" charset="0"/>
              </a:rPr>
              <a:t>Методичних</a:t>
            </a:r>
            <a:r>
              <a:rPr lang="ru-RU" sz="1600" dirty="0">
                <a:cs typeface="Times New Roman" pitchFamily="18" charset="0"/>
              </a:rPr>
              <a:t> </a:t>
            </a:r>
            <a:r>
              <a:rPr lang="ru-RU" sz="1600" dirty="0" err="1">
                <a:cs typeface="Times New Roman" pitchFamily="18" charset="0"/>
              </a:rPr>
              <a:t>рекомендаціях</a:t>
            </a:r>
            <a:r>
              <a:rPr lang="ru-RU" sz="1600" dirty="0">
                <a:cs typeface="Times New Roman" pitchFamily="18" charset="0"/>
              </a:rPr>
              <a:t> </a:t>
            </a:r>
            <a:r>
              <a:rPr lang="ru-RU" sz="1600" dirty="0" err="1" smtClean="0">
                <a:cs typeface="Times New Roman" pitchFamily="18" charset="0"/>
              </a:rPr>
              <a:t>пропонуєтьс</a:t>
            </a:r>
            <a:r>
              <a:rPr lang="ru-RU" sz="1600" dirty="0" smtClean="0">
                <a:cs typeface="Times New Roman" pitchFamily="18" charset="0"/>
              </a:rPr>
              <a:t>               </a:t>
            </a:r>
            <a:r>
              <a:rPr lang="ru-RU" sz="1600" dirty="0" err="1" smtClean="0">
                <a:cs typeface="Times New Roman" pitchFamily="18" charset="0"/>
              </a:rPr>
              <a:t>орієнтовна</a:t>
            </a:r>
            <a:r>
              <a:rPr lang="ru-RU" sz="1600" dirty="0" smtClean="0">
                <a:cs typeface="Times New Roman" pitchFamily="18" charset="0"/>
              </a:rPr>
              <a:t> </a:t>
            </a:r>
            <a:r>
              <a:rPr lang="ru-RU" sz="1600" dirty="0">
                <a:cs typeface="Times New Roman" pitchFamily="18" charset="0"/>
              </a:rPr>
              <a:t>форма </a:t>
            </a:r>
            <a:r>
              <a:rPr lang="ru-RU" sz="1600" dirty="0" err="1">
                <a:cs typeface="Times New Roman" pitchFamily="18" charset="0"/>
              </a:rPr>
              <a:t>Свідоцтва</a:t>
            </a:r>
            <a:r>
              <a:rPr lang="ru-RU" sz="1600" dirty="0">
                <a:cs typeface="Times New Roman" pitchFamily="18" charset="0"/>
              </a:rPr>
              <a:t> </a:t>
            </a:r>
            <a:r>
              <a:rPr lang="ru-RU" sz="1600" dirty="0" err="1">
                <a:cs typeface="Times New Roman" pitchFamily="18" charset="0"/>
              </a:rPr>
              <a:t>досягнень</a:t>
            </a:r>
            <a:r>
              <a:rPr lang="ru-RU" sz="1600" dirty="0" smtClean="0">
                <a:cs typeface="Times New Roman" pitchFamily="18" charset="0"/>
              </a:rPr>
              <a:t>.</a:t>
            </a:r>
          </a:p>
          <a:p>
            <a:pPr marL="342900" indent="-342900">
              <a:buFont typeface="Wingdings" pitchFamily="2" charset="2"/>
              <a:buChar char="Ø"/>
            </a:pPr>
            <a:r>
              <a:rPr lang="ru-RU" sz="1600" dirty="0" err="1">
                <a:cs typeface="Times New Roman" pitchFamily="18" charset="0"/>
              </a:rPr>
              <a:t>Основними</a:t>
            </a:r>
            <a:r>
              <a:rPr lang="ru-RU" sz="1600" dirty="0">
                <a:cs typeface="Times New Roman" pitchFamily="18" charset="0"/>
              </a:rPr>
              <a:t> видами </a:t>
            </a:r>
            <a:r>
              <a:rPr lang="ru-RU" sz="1600" dirty="0" err="1">
                <a:cs typeface="Times New Roman" pitchFamily="18" charset="0"/>
              </a:rPr>
              <a:t>оцінювання</a:t>
            </a:r>
            <a:r>
              <a:rPr lang="ru-RU" sz="1600" dirty="0">
                <a:cs typeface="Times New Roman" pitchFamily="18" charset="0"/>
              </a:rPr>
              <a:t> </a:t>
            </a:r>
            <a:r>
              <a:rPr lang="ru-RU" sz="1600" dirty="0" err="1">
                <a:cs typeface="Times New Roman" pitchFamily="18" charset="0"/>
              </a:rPr>
              <a:t>результатів</a:t>
            </a:r>
            <a:r>
              <a:rPr lang="ru-RU" sz="1600" dirty="0">
                <a:cs typeface="Times New Roman" pitchFamily="18" charset="0"/>
              </a:rPr>
              <a:t> </a:t>
            </a:r>
            <a:r>
              <a:rPr lang="ru-RU" sz="1600" dirty="0" err="1">
                <a:cs typeface="Times New Roman" pitchFamily="18" charset="0"/>
              </a:rPr>
              <a:t>навчання</a:t>
            </a:r>
            <a:r>
              <a:rPr lang="ru-RU" sz="1600" dirty="0">
                <a:cs typeface="Times New Roman" pitchFamily="18" charset="0"/>
              </a:rPr>
              <a:t> </a:t>
            </a:r>
            <a:r>
              <a:rPr lang="ru-RU" sz="1600" dirty="0" err="1">
                <a:cs typeface="Times New Roman" pitchFamily="18" charset="0"/>
              </a:rPr>
              <a:t>учениць</a:t>
            </a:r>
            <a:r>
              <a:rPr lang="ru-RU" sz="1600" dirty="0">
                <a:cs typeface="Times New Roman" pitchFamily="18" charset="0"/>
              </a:rPr>
              <a:t>/</a:t>
            </a:r>
            <a:r>
              <a:rPr lang="ru-RU" sz="1600" dirty="0" err="1">
                <a:cs typeface="Times New Roman" pitchFamily="18" charset="0"/>
              </a:rPr>
              <a:t>учнів</a:t>
            </a:r>
            <a:r>
              <a:rPr lang="ru-RU" sz="1600" dirty="0">
                <a:cs typeface="Times New Roman" pitchFamily="18" charset="0"/>
              </a:rPr>
              <a:t> </a:t>
            </a:r>
            <a:r>
              <a:rPr lang="ru-RU" sz="1600" dirty="0" smtClean="0">
                <a:cs typeface="Times New Roman" pitchFamily="18" charset="0"/>
              </a:rPr>
              <a:t>є                          </a:t>
            </a:r>
            <a:r>
              <a:rPr lang="ru-RU" sz="1600" dirty="0" err="1" smtClean="0">
                <a:cs typeface="Times New Roman" pitchFamily="18" charset="0"/>
              </a:rPr>
              <a:t>формувальне</a:t>
            </a:r>
            <a:r>
              <a:rPr lang="ru-RU" sz="1600" dirty="0">
                <a:cs typeface="Times New Roman" pitchFamily="18" charset="0"/>
              </a:rPr>
              <a:t>, </a:t>
            </a:r>
            <a:r>
              <a:rPr lang="ru-RU" sz="1600" dirty="0" err="1">
                <a:cs typeface="Times New Roman" pitchFamily="18" charset="0"/>
              </a:rPr>
              <a:t>поточне</a:t>
            </a:r>
            <a:r>
              <a:rPr lang="ru-RU" sz="1600" dirty="0">
                <a:cs typeface="Times New Roman" pitchFamily="18" charset="0"/>
              </a:rPr>
              <a:t> та </a:t>
            </a:r>
            <a:r>
              <a:rPr lang="ru-RU" sz="1600" dirty="0" err="1">
                <a:cs typeface="Times New Roman" pitchFamily="18" charset="0"/>
              </a:rPr>
              <a:t>підсумкове</a:t>
            </a:r>
            <a:r>
              <a:rPr lang="ru-RU" sz="1600" dirty="0">
                <a:cs typeface="Times New Roman" pitchFamily="18" charset="0"/>
              </a:rPr>
              <a:t>: </a:t>
            </a:r>
            <a:r>
              <a:rPr lang="ru-RU" sz="1600" dirty="0" err="1">
                <a:cs typeface="Times New Roman" pitchFamily="18" charset="0"/>
              </a:rPr>
              <a:t>тематичне</a:t>
            </a:r>
            <a:r>
              <a:rPr lang="ru-RU" sz="1600" dirty="0">
                <a:cs typeface="Times New Roman" pitchFamily="18" charset="0"/>
              </a:rPr>
              <a:t>, </a:t>
            </a:r>
            <a:r>
              <a:rPr lang="ru-RU" sz="1600" dirty="0" err="1">
                <a:cs typeface="Times New Roman" pitchFamily="18" charset="0"/>
              </a:rPr>
              <a:t>семестрове</a:t>
            </a:r>
            <a:r>
              <a:rPr lang="ru-RU" sz="1600" dirty="0">
                <a:cs typeface="Times New Roman" pitchFamily="18" charset="0"/>
              </a:rPr>
              <a:t>, </a:t>
            </a:r>
            <a:r>
              <a:rPr lang="ru-RU" sz="1600" dirty="0" err="1" smtClean="0">
                <a:cs typeface="Times New Roman" pitchFamily="18" charset="0"/>
              </a:rPr>
              <a:t>річне</a:t>
            </a:r>
            <a:r>
              <a:rPr lang="ru-RU" sz="1600" dirty="0" smtClean="0">
                <a:cs typeface="Times New Roman" pitchFamily="18" charset="0"/>
              </a:rPr>
              <a:t>.</a:t>
            </a:r>
          </a:p>
          <a:p>
            <a:endParaRPr lang="ru-RU" sz="1600" dirty="0">
              <a:cs typeface="Times New Roman" pitchFamily="18" charset="0"/>
            </a:endParaRPr>
          </a:p>
        </p:txBody>
      </p:sp>
    </p:spTree>
    <p:extLst>
      <p:ext uri="{BB962C8B-B14F-4D97-AF65-F5344CB8AC3E}">
        <p14:creationId xmlns:p14="http://schemas.microsoft.com/office/powerpoint/2010/main" val="359794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0117" y="237185"/>
            <a:ext cx="4302125"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Times New Roman"/>
                <a:cs typeface="Times New Roman"/>
              </a:rPr>
              <a:t>Оцінювання</a:t>
            </a:r>
            <a:r>
              <a:rPr sz="4000" b="1" spc="-60" dirty="0">
                <a:latin typeface="Times New Roman"/>
                <a:cs typeface="Times New Roman"/>
              </a:rPr>
              <a:t> </a:t>
            </a:r>
            <a:r>
              <a:rPr sz="4000" b="1" dirty="0">
                <a:latin typeface="Times New Roman"/>
                <a:cs typeface="Times New Roman"/>
              </a:rPr>
              <a:t>учнів</a:t>
            </a:r>
            <a:endParaRPr sz="4000">
              <a:latin typeface="Times New Roman"/>
              <a:cs typeface="Times New Roman"/>
            </a:endParaRPr>
          </a:p>
        </p:txBody>
      </p:sp>
      <p:pic>
        <p:nvPicPr>
          <p:cNvPr id="3" name="object 3"/>
          <p:cNvPicPr/>
          <p:nvPr/>
        </p:nvPicPr>
        <p:blipFill>
          <a:blip r:embed="rId2" cstate="print"/>
          <a:stretch>
            <a:fillRect/>
          </a:stretch>
        </p:blipFill>
        <p:spPr>
          <a:xfrm>
            <a:off x="611441" y="210226"/>
            <a:ext cx="8348853" cy="6406474"/>
          </a:xfrm>
          <a:prstGeom prst="rect">
            <a:avLst/>
          </a:prstGeom>
        </p:spPr>
      </p:pic>
    </p:spTree>
    <p:extLst>
      <p:ext uri="{BB962C8B-B14F-4D97-AF65-F5344CB8AC3E}">
        <p14:creationId xmlns:p14="http://schemas.microsoft.com/office/powerpoint/2010/main" val="237128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6316" y="143636"/>
            <a:ext cx="8037830" cy="756920"/>
          </a:xfrm>
          <a:prstGeom prst="rect">
            <a:avLst/>
          </a:prstGeom>
        </p:spPr>
        <p:txBody>
          <a:bodyPr vert="horz" wrap="square" lIns="0" tIns="12065" rIns="0" bIns="0" rtlCol="0">
            <a:spAutoFit/>
          </a:bodyPr>
          <a:lstStyle/>
          <a:p>
            <a:pPr marL="12700" marR="5080" indent="-1270" algn="ctr">
              <a:lnSpc>
                <a:spcPct val="100000"/>
              </a:lnSpc>
              <a:spcBef>
                <a:spcPts val="95"/>
              </a:spcBef>
            </a:pPr>
            <a:r>
              <a:rPr sz="1600" b="1" spc="-10" dirty="0">
                <a:solidFill>
                  <a:srgbClr val="FFFFFF"/>
                </a:solidFill>
                <a:latin typeface="Times New Roman"/>
                <a:cs typeface="Times New Roman"/>
              </a:rPr>
              <a:t>Програма</a:t>
            </a:r>
            <a:r>
              <a:rPr sz="1600" b="1" dirty="0">
                <a:solidFill>
                  <a:srgbClr val="FFFFFF"/>
                </a:solidFill>
                <a:latin typeface="Times New Roman"/>
                <a:cs typeface="Times New Roman"/>
              </a:rPr>
              <a:t> </a:t>
            </a:r>
            <a:r>
              <a:rPr sz="1600" b="1" spc="-10" dirty="0">
                <a:solidFill>
                  <a:srgbClr val="FFFFFF"/>
                </a:solidFill>
                <a:latin typeface="Times New Roman"/>
                <a:cs typeface="Times New Roman"/>
              </a:rPr>
              <a:t>"Нова</a:t>
            </a:r>
            <a:r>
              <a:rPr sz="1600" b="1" spc="15" dirty="0">
                <a:solidFill>
                  <a:srgbClr val="FFFFFF"/>
                </a:solidFill>
                <a:latin typeface="Times New Roman"/>
                <a:cs typeface="Times New Roman"/>
              </a:rPr>
              <a:t> </a:t>
            </a:r>
            <a:r>
              <a:rPr sz="1600" b="1" spc="-5" dirty="0">
                <a:solidFill>
                  <a:srgbClr val="FFFFFF"/>
                </a:solidFill>
                <a:latin typeface="Times New Roman"/>
                <a:cs typeface="Times New Roman"/>
              </a:rPr>
              <a:t>українська</a:t>
            </a:r>
            <a:r>
              <a:rPr sz="1600" b="1" spc="5" dirty="0">
                <a:solidFill>
                  <a:srgbClr val="FFFFFF"/>
                </a:solidFill>
                <a:latin typeface="Times New Roman"/>
                <a:cs typeface="Times New Roman"/>
              </a:rPr>
              <a:t> </a:t>
            </a:r>
            <a:r>
              <a:rPr sz="1600" b="1" spc="-5" dirty="0">
                <a:solidFill>
                  <a:srgbClr val="FFFFFF"/>
                </a:solidFill>
                <a:latin typeface="Times New Roman"/>
                <a:cs typeface="Times New Roman"/>
              </a:rPr>
              <a:t>школа"</a:t>
            </a:r>
            <a:r>
              <a:rPr sz="1600" b="1" spc="10" dirty="0">
                <a:solidFill>
                  <a:srgbClr val="FFFFFF"/>
                </a:solidFill>
                <a:latin typeface="Times New Roman"/>
                <a:cs typeface="Times New Roman"/>
              </a:rPr>
              <a:t> </a:t>
            </a:r>
            <a:r>
              <a:rPr sz="1600" b="1" spc="-5" dirty="0">
                <a:solidFill>
                  <a:srgbClr val="FFFFFF"/>
                </a:solidFill>
                <a:latin typeface="Times New Roman"/>
                <a:cs typeface="Times New Roman"/>
              </a:rPr>
              <a:t>(НУШ)</a:t>
            </a:r>
            <a:r>
              <a:rPr sz="1600" b="1" spc="30" dirty="0">
                <a:solidFill>
                  <a:srgbClr val="FFFFFF"/>
                </a:solidFill>
                <a:latin typeface="Times New Roman"/>
                <a:cs typeface="Times New Roman"/>
              </a:rPr>
              <a:t> </a:t>
            </a:r>
            <a:r>
              <a:rPr sz="1600" b="1" spc="-5" dirty="0">
                <a:solidFill>
                  <a:srgbClr val="FFFFFF"/>
                </a:solidFill>
                <a:latin typeface="Times New Roman"/>
                <a:cs typeface="Times New Roman"/>
              </a:rPr>
              <a:t>є</a:t>
            </a:r>
            <a:r>
              <a:rPr sz="1600" b="1" spc="5" dirty="0">
                <a:solidFill>
                  <a:srgbClr val="FFFFFF"/>
                </a:solidFill>
                <a:latin typeface="Times New Roman"/>
                <a:cs typeface="Times New Roman"/>
              </a:rPr>
              <a:t> </a:t>
            </a:r>
            <a:r>
              <a:rPr sz="1600" b="1" spc="-5" dirty="0">
                <a:solidFill>
                  <a:srgbClr val="FFFFFF"/>
                </a:solidFill>
                <a:latin typeface="Times New Roman"/>
                <a:cs typeface="Times New Roman"/>
              </a:rPr>
              <a:t>унікальною освітньою</a:t>
            </a:r>
            <a:r>
              <a:rPr sz="1600" b="1" spc="25" dirty="0">
                <a:solidFill>
                  <a:srgbClr val="FFFFFF"/>
                </a:solidFill>
                <a:latin typeface="Times New Roman"/>
                <a:cs typeface="Times New Roman"/>
              </a:rPr>
              <a:t> </a:t>
            </a:r>
            <a:r>
              <a:rPr sz="1600" b="1" spc="-5" dirty="0">
                <a:solidFill>
                  <a:srgbClr val="FFFFFF"/>
                </a:solidFill>
                <a:latin typeface="Times New Roman"/>
                <a:cs typeface="Times New Roman"/>
              </a:rPr>
              <a:t>ініціативою, </a:t>
            </a:r>
            <a:r>
              <a:rPr sz="1600" b="1" dirty="0">
                <a:solidFill>
                  <a:srgbClr val="FFFFFF"/>
                </a:solidFill>
                <a:latin typeface="Times New Roman"/>
                <a:cs typeface="Times New Roman"/>
              </a:rPr>
              <a:t> </a:t>
            </a:r>
            <a:r>
              <a:rPr sz="1600" b="1" spc="-5" dirty="0">
                <a:solidFill>
                  <a:srgbClr val="FFFFFF"/>
                </a:solidFill>
                <a:latin typeface="Times New Roman"/>
                <a:cs typeface="Times New Roman"/>
              </a:rPr>
              <a:t>запровадженою</a:t>
            </a:r>
            <a:r>
              <a:rPr sz="1600" b="1" spc="15" dirty="0">
                <a:solidFill>
                  <a:srgbClr val="FFFFFF"/>
                </a:solidFill>
                <a:latin typeface="Times New Roman"/>
                <a:cs typeface="Times New Roman"/>
              </a:rPr>
              <a:t> </a:t>
            </a:r>
            <a:r>
              <a:rPr sz="1600" b="1" spc="-5" dirty="0">
                <a:solidFill>
                  <a:srgbClr val="FFFFFF"/>
                </a:solidFill>
                <a:latin typeface="Times New Roman"/>
                <a:cs typeface="Times New Roman"/>
              </a:rPr>
              <a:t>в</a:t>
            </a:r>
            <a:r>
              <a:rPr sz="1600" b="1" dirty="0">
                <a:solidFill>
                  <a:srgbClr val="FFFFFF"/>
                </a:solidFill>
                <a:latin typeface="Times New Roman"/>
                <a:cs typeface="Times New Roman"/>
              </a:rPr>
              <a:t> </a:t>
            </a:r>
            <a:r>
              <a:rPr sz="1600" b="1" spc="-5" dirty="0">
                <a:solidFill>
                  <a:srgbClr val="FFFFFF"/>
                </a:solidFill>
                <a:latin typeface="Times New Roman"/>
                <a:cs typeface="Times New Roman"/>
              </a:rPr>
              <a:t>Україні</a:t>
            </a:r>
            <a:r>
              <a:rPr sz="1600" b="1" spc="10" dirty="0">
                <a:solidFill>
                  <a:srgbClr val="FFFFFF"/>
                </a:solidFill>
                <a:latin typeface="Times New Roman"/>
                <a:cs typeface="Times New Roman"/>
              </a:rPr>
              <a:t> </a:t>
            </a:r>
            <a:r>
              <a:rPr sz="1600" b="1" spc="-5" dirty="0">
                <a:solidFill>
                  <a:srgbClr val="FFFFFF"/>
                </a:solidFill>
                <a:latin typeface="Times New Roman"/>
                <a:cs typeface="Times New Roman"/>
              </a:rPr>
              <a:t>з</a:t>
            </a:r>
            <a:r>
              <a:rPr sz="1600" b="1" spc="10" dirty="0">
                <a:solidFill>
                  <a:srgbClr val="FFFFFF"/>
                </a:solidFill>
                <a:latin typeface="Times New Roman"/>
                <a:cs typeface="Times New Roman"/>
              </a:rPr>
              <a:t> </a:t>
            </a:r>
            <a:r>
              <a:rPr sz="1600" b="1" spc="-10" dirty="0">
                <a:solidFill>
                  <a:srgbClr val="FFFFFF"/>
                </a:solidFill>
                <a:latin typeface="Times New Roman"/>
                <a:cs typeface="Times New Roman"/>
              </a:rPr>
              <a:t>метою</a:t>
            </a:r>
            <a:r>
              <a:rPr sz="1600" b="1" spc="25" dirty="0">
                <a:solidFill>
                  <a:srgbClr val="FFFFFF"/>
                </a:solidFill>
                <a:latin typeface="Times New Roman"/>
                <a:cs typeface="Times New Roman"/>
              </a:rPr>
              <a:t> </a:t>
            </a:r>
            <a:r>
              <a:rPr sz="1600" b="1" spc="-5" dirty="0">
                <a:solidFill>
                  <a:srgbClr val="FFFFFF"/>
                </a:solidFill>
                <a:latin typeface="Times New Roman"/>
                <a:cs typeface="Times New Roman"/>
              </a:rPr>
              <a:t>модернізації</a:t>
            </a:r>
            <a:r>
              <a:rPr sz="1600" b="1" spc="25" dirty="0">
                <a:solidFill>
                  <a:srgbClr val="FFFFFF"/>
                </a:solidFill>
                <a:latin typeface="Times New Roman"/>
                <a:cs typeface="Times New Roman"/>
              </a:rPr>
              <a:t> </a:t>
            </a:r>
            <a:r>
              <a:rPr sz="1600" b="1" spc="-5" dirty="0">
                <a:solidFill>
                  <a:srgbClr val="FFFFFF"/>
                </a:solidFill>
                <a:latin typeface="Times New Roman"/>
                <a:cs typeface="Times New Roman"/>
              </a:rPr>
              <a:t>шкільної</a:t>
            </a:r>
            <a:r>
              <a:rPr sz="1600" b="1" spc="15" dirty="0">
                <a:solidFill>
                  <a:srgbClr val="FFFFFF"/>
                </a:solidFill>
                <a:latin typeface="Times New Roman"/>
                <a:cs typeface="Times New Roman"/>
              </a:rPr>
              <a:t> </a:t>
            </a:r>
            <a:r>
              <a:rPr sz="1600" b="1" spc="-5" dirty="0">
                <a:solidFill>
                  <a:srgbClr val="FFFFFF"/>
                </a:solidFill>
                <a:latin typeface="Times New Roman"/>
                <a:cs typeface="Times New Roman"/>
              </a:rPr>
              <a:t>освіти</a:t>
            </a:r>
            <a:r>
              <a:rPr sz="1600" b="1" spc="40" dirty="0">
                <a:solidFill>
                  <a:srgbClr val="FFFFFF"/>
                </a:solidFill>
                <a:latin typeface="Times New Roman"/>
                <a:cs typeface="Times New Roman"/>
              </a:rPr>
              <a:t> </a:t>
            </a:r>
            <a:r>
              <a:rPr sz="1600" b="1" spc="-15" dirty="0">
                <a:solidFill>
                  <a:srgbClr val="FFFFFF"/>
                </a:solidFill>
                <a:latin typeface="Times New Roman"/>
                <a:cs typeface="Times New Roman"/>
              </a:rPr>
              <a:t>та</a:t>
            </a:r>
            <a:r>
              <a:rPr sz="1600" b="1" spc="15" dirty="0">
                <a:solidFill>
                  <a:srgbClr val="FFFFFF"/>
                </a:solidFill>
                <a:latin typeface="Times New Roman"/>
                <a:cs typeface="Times New Roman"/>
              </a:rPr>
              <a:t> </a:t>
            </a:r>
            <a:r>
              <a:rPr sz="1600" b="1" spc="-5" dirty="0">
                <a:solidFill>
                  <a:srgbClr val="FFFFFF"/>
                </a:solidFill>
                <a:latin typeface="Times New Roman"/>
                <a:cs typeface="Times New Roman"/>
              </a:rPr>
              <a:t>підвищення</a:t>
            </a:r>
            <a:r>
              <a:rPr sz="1600" b="1" spc="40" dirty="0">
                <a:solidFill>
                  <a:srgbClr val="FFFFFF"/>
                </a:solidFill>
                <a:latin typeface="Times New Roman"/>
                <a:cs typeface="Times New Roman"/>
              </a:rPr>
              <a:t> </a:t>
            </a:r>
            <a:r>
              <a:rPr sz="1600" b="1" spc="-10" dirty="0">
                <a:solidFill>
                  <a:srgbClr val="FFFFFF"/>
                </a:solidFill>
                <a:latin typeface="Times New Roman"/>
                <a:cs typeface="Times New Roman"/>
              </a:rPr>
              <a:t>якості </a:t>
            </a:r>
            <a:r>
              <a:rPr sz="1600" b="1" spc="-5" dirty="0">
                <a:solidFill>
                  <a:srgbClr val="FFFFFF"/>
                </a:solidFill>
                <a:latin typeface="Times New Roman"/>
                <a:cs typeface="Times New Roman"/>
              </a:rPr>
              <a:t> навчання.</a:t>
            </a:r>
            <a:r>
              <a:rPr sz="1600" b="1" spc="-10" dirty="0">
                <a:solidFill>
                  <a:srgbClr val="FFFFFF"/>
                </a:solidFill>
                <a:latin typeface="Times New Roman"/>
                <a:cs typeface="Times New Roman"/>
              </a:rPr>
              <a:t> </a:t>
            </a:r>
            <a:r>
              <a:rPr sz="1600" b="1" spc="-5" dirty="0">
                <a:solidFill>
                  <a:srgbClr val="FFFFFF"/>
                </a:solidFill>
                <a:latin typeface="Times New Roman"/>
                <a:cs typeface="Times New Roman"/>
              </a:rPr>
              <a:t>Вона </a:t>
            </a:r>
            <a:r>
              <a:rPr sz="1600" b="1" spc="-10" dirty="0">
                <a:solidFill>
                  <a:srgbClr val="FFFFFF"/>
                </a:solidFill>
                <a:latin typeface="Times New Roman"/>
                <a:cs typeface="Times New Roman"/>
              </a:rPr>
              <a:t>стартувала</a:t>
            </a:r>
            <a:r>
              <a:rPr sz="1600" b="1" spc="45" dirty="0">
                <a:solidFill>
                  <a:srgbClr val="FFFFFF"/>
                </a:solidFill>
                <a:latin typeface="Times New Roman"/>
                <a:cs typeface="Times New Roman"/>
              </a:rPr>
              <a:t> </a:t>
            </a:r>
            <a:r>
              <a:rPr sz="1600" b="1" spc="-5" dirty="0">
                <a:solidFill>
                  <a:srgbClr val="FFFFFF"/>
                </a:solidFill>
                <a:latin typeface="Times New Roman"/>
                <a:cs typeface="Times New Roman"/>
              </a:rPr>
              <a:t>у</a:t>
            </a:r>
            <a:r>
              <a:rPr sz="1600" b="1" spc="5" dirty="0">
                <a:solidFill>
                  <a:srgbClr val="FFFFFF"/>
                </a:solidFill>
                <a:latin typeface="Times New Roman"/>
                <a:cs typeface="Times New Roman"/>
              </a:rPr>
              <a:t> </a:t>
            </a:r>
            <a:r>
              <a:rPr sz="1600" b="1" spc="-5" dirty="0">
                <a:solidFill>
                  <a:srgbClr val="FFFFFF"/>
                </a:solidFill>
                <a:latin typeface="Times New Roman"/>
                <a:cs typeface="Times New Roman"/>
              </a:rPr>
              <a:t>2018</a:t>
            </a:r>
            <a:r>
              <a:rPr sz="1600" b="1" spc="-10" dirty="0">
                <a:solidFill>
                  <a:srgbClr val="FFFFFF"/>
                </a:solidFill>
                <a:latin typeface="Times New Roman"/>
                <a:cs typeface="Times New Roman"/>
              </a:rPr>
              <a:t> </a:t>
            </a:r>
            <a:r>
              <a:rPr sz="1600" b="1" spc="-5" dirty="0">
                <a:solidFill>
                  <a:srgbClr val="FFFFFF"/>
                </a:solidFill>
                <a:latin typeface="Times New Roman"/>
                <a:cs typeface="Times New Roman"/>
              </a:rPr>
              <a:t>році</a:t>
            </a:r>
            <a:r>
              <a:rPr sz="1600" b="1" spc="5" dirty="0">
                <a:solidFill>
                  <a:srgbClr val="FFFFFF"/>
                </a:solidFill>
                <a:latin typeface="Times New Roman"/>
                <a:cs typeface="Times New Roman"/>
              </a:rPr>
              <a:t> </a:t>
            </a:r>
            <a:r>
              <a:rPr sz="1600" b="1" spc="-15" dirty="0">
                <a:solidFill>
                  <a:srgbClr val="FFFFFF"/>
                </a:solidFill>
                <a:latin typeface="Times New Roman"/>
                <a:cs typeface="Times New Roman"/>
              </a:rPr>
              <a:t>та</a:t>
            </a:r>
            <a:r>
              <a:rPr sz="1600" b="1" spc="25" dirty="0">
                <a:solidFill>
                  <a:srgbClr val="FFFFFF"/>
                </a:solidFill>
                <a:latin typeface="Times New Roman"/>
                <a:cs typeface="Times New Roman"/>
              </a:rPr>
              <a:t> </a:t>
            </a:r>
            <a:r>
              <a:rPr sz="1600" b="1" spc="-5" dirty="0">
                <a:solidFill>
                  <a:srgbClr val="FFFFFF"/>
                </a:solidFill>
                <a:latin typeface="Times New Roman"/>
                <a:cs typeface="Times New Roman"/>
              </a:rPr>
              <a:t>включає в</a:t>
            </a:r>
            <a:r>
              <a:rPr sz="1600" b="1" dirty="0">
                <a:solidFill>
                  <a:srgbClr val="FFFFFF"/>
                </a:solidFill>
                <a:latin typeface="Times New Roman"/>
                <a:cs typeface="Times New Roman"/>
              </a:rPr>
              <a:t> </a:t>
            </a:r>
            <a:r>
              <a:rPr sz="1600" b="1" spc="-5" dirty="0">
                <a:solidFill>
                  <a:srgbClr val="FFFFFF"/>
                </a:solidFill>
                <a:latin typeface="Times New Roman"/>
                <a:cs typeface="Times New Roman"/>
              </a:rPr>
              <a:t>себе</a:t>
            </a:r>
            <a:r>
              <a:rPr sz="1600" b="1" spc="20" dirty="0">
                <a:solidFill>
                  <a:srgbClr val="FFFFFF"/>
                </a:solidFill>
                <a:latin typeface="Times New Roman"/>
                <a:cs typeface="Times New Roman"/>
              </a:rPr>
              <a:t> </a:t>
            </a:r>
            <a:r>
              <a:rPr sz="1600" b="1" spc="-5" dirty="0">
                <a:solidFill>
                  <a:srgbClr val="FFFFFF"/>
                </a:solidFill>
                <a:latin typeface="Times New Roman"/>
                <a:cs typeface="Times New Roman"/>
              </a:rPr>
              <a:t>кілька</a:t>
            </a:r>
            <a:r>
              <a:rPr sz="1600" b="1" spc="10" dirty="0">
                <a:solidFill>
                  <a:srgbClr val="FFFFFF"/>
                </a:solidFill>
                <a:latin typeface="Times New Roman"/>
                <a:cs typeface="Times New Roman"/>
              </a:rPr>
              <a:t> </a:t>
            </a:r>
            <a:r>
              <a:rPr sz="1600" b="1" spc="-5" dirty="0">
                <a:solidFill>
                  <a:srgbClr val="FFFFFF"/>
                </a:solidFill>
                <a:latin typeface="Times New Roman"/>
                <a:cs typeface="Times New Roman"/>
              </a:rPr>
              <a:t>ключових</a:t>
            </a:r>
            <a:r>
              <a:rPr sz="1600" b="1" spc="5" dirty="0">
                <a:solidFill>
                  <a:srgbClr val="FFFFFF"/>
                </a:solidFill>
                <a:latin typeface="Times New Roman"/>
                <a:cs typeface="Times New Roman"/>
              </a:rPr>
              <a:t> </a:t>
            </a:r>
            <a:r>
              <a:rPr sz="1600" b="1" spc="-5" dirty="0">
                <a:solidFill>
                  <a:srgbClr val="FFFFFF"/>
                </a:solidFill>
                <a:latin typeface="Times New Roman"/>
                <a:cs typeface="Times New Roman"/>
              </a:rPr>
              <a:t>принципів:</a:t>
            </a:r>
            <a:endParaRPr sz="1600" dirty="0">
              <a:latin typeface="Times New Roman"/>
              <a:cs typeface="Times New Roman"/>
            </a:endParaRPr>
          </a:p>
        </p:txBody>
      </p:sp>
      <p:sp>
        <p:nvSpPr>
          <p:cNvPr id="3" name="object 3"/>
          <p:cNvSpPr txBox="1"/>
          <p:nvPr/>
        </p:nvSpPr>
        <p:spPr>
          <a:xfrm>
            <a:off x="251523" y="1583816"/>
            <a:ext cx="2700655" cy="2286635"/>
          </a:xfrm>
          <a:prstGeom prst="rect">
            <a:avLst/>
          </a:prstGeom>
          <a:solidFill>
            <a:srgbClr val="64D135"/>
          </a:solidFill>
        </p:spPr>
        <p:txBody>
          <a:bodyPr vert="horz" wrap="square" lIns="0" tIns="6985" rIns="0" bIns="0" rtlCol="0">
            <a:spAutoFit/>
          </a:bodyPr>
          <a:lstStyle/>
          <a:p>
            <a:pPr>
              <a:lnSpc>
                <a:spcPct val="100000"/>
              </a:lnSpc>
              <a:spcBef>
                <a:spcPts val="55"/>
              </a:spcBef>
            </a:pPr>
            <a:endParaRPr sz="1650">
              <a:latin typeface="Times New Roman"/>
              <a:cs typeface="Times New Roman"/>
            </a:endParaRPr>
          </a:p>
          <a:p>
            <a:pPr algn="ctr">
              <a:lnSpc>
                <a:spcPts val="2030"/>
              </a:lnSpc>
            </a:pPr>
            <a:r>
              <a:rPr sz="1800" b="1" spc="-15" dirty="0">
                <a:solidFill>
                  <a:srgbClr val="FFFFFF"/>
                </a:solidFill>
                <a:latin typeface="Arial"/>
                <a:cs typeface="Arial"/>
              </a:rPr>
              <a:t>Розвивальний</a:t>
            </a:r>
            <a:r>
              <a:rPr sz="1800" b="1" spc="-10" dirty="0">
                <a:solidFill>
                  <a:srgbClr val="FFFFFF"/>
                </a:solidFill>
                <a:latin typeface="Arial"/>
                <a:cs typeface="Arial"/>
              </a:rPr>
              <a:t> </a:t>
            </a:r>
            <a:r>
              <a:rPr sz="1800" b="1" spc="-5" dirty="0">
                <a:solidFill>
                  <a:srgbClr val="FFFFFF"/>
                </a:solidFill>
                <a:latin typeface="Arial"/>
                <a:cs typeface="Arial"/>
              </a:rPr>
              <a:t>підхід:</a:t>
            </a:r>
            <a:endParaRPr sz="1800">
              <a:latin typeface="Arial"/>
              <a:cs typeface="Arial"/>
            </a:endParaRPr>
          </a:p>
          <a:p>
            <a:pPr marL="109855" marR="101600" indent="487680">
              <a:lnSpc>
                <a:spcPts val="1660"/>
              </a:lnSpc>
              <a:spcBef>
                <a:spcPts val="145"/>
              </a:spcBef>
            </a:pPr>
            <a:r>
              <a:rPr sz="1600" b="1" spc="-10" dirty="0">
                <a:solidFill>
                  <a:srgbClr val="FFFFFF"/>
                </a:solidFill>
                <a:latin typeface="Arial"/>
                <a:cs typeface="Arial"/>
              </a:rPr>
              <a:t>Програма</a:t>
            </a:r>
            <a:r>
              <a:rPr sz="1600" b="1" spc="25" dirty="0">
                <a:solidFill>
                  <a:srgbClr val="FFFFFF"/>
                </a:solidFill>
                <a:latin typeface="Arial"/>
                <a:cs typeface="Arial"/>
              </a:rPr>
              <a:t> </a:t>
            </a:r>
            <a:r>
              <a:rPr sz="1600" b="1" spc="-10" dirty="0">
                <a:solidFill>
                  <a:srgbClr val="FFFFFF"/>
                </a:solidFill>
                <a:latin typeface="Arial"/>
                <a:cs typeface="Arial"/>
              </a:rPr>
              <a:t>НУШ </a:t>
            </a:r>
            <a:r>
              <a:rPr sz="1600" b="1" spc="-5" dirty="0">
                <a:solidFill>
                  <a:srgbClr val="FFFFFF"/>
                </a:solidFill>
                <a:latin typeface="Arial"/>
                <a:cs typeface="Arial"/>
              </a:rPr>
              <a:t> </a:t>
            </a:r>
            <a:r>
              <a:rPr sz="1600" b="1" spc="-15" dirty="0">
                <a:solidFill>
                  <a:srgbClr val="FFFFFF"/>
                </a:solidFill>
                <a:latin typeface="Arial"/>
                <a:cs typeface="Arial"/>
              </a:rPr>
              <a:t>спрямована</a:t>
            </a:r>
            <a:r>
              <a:rPr sz="1600" b="1" spc="5" dirty="0">
                <a:solidFill>
                  <a:srgbClr val="FFFFFF"/>
                </a:solidFill>
                <a:latin typeface="Arial"/>
                <a:cs typeface="Arial"/>
              </a:rPr>
              <a:t> </a:t>
            </a:r>
            <a:r>
              <a:rPr sz="1600" b="1" spc="-5" dirty="0">
                <a:solidFill>
                  <a:srgbClr val="FFFFFF"/>
                </a:solidFill>
                <a:latin typeface="Arial"/>
                <a:cs typeface="Arial"/>
              </a:rPr>
              <a:t>на</a:t>
            </a:r>
            <a:r>
              <a:rPr sz="1600" b="1" spc="-35" dirty="0">
                <a:solidFill>
                  <a:srgbClr val="FFFFFF"/>
                </a:solidFill>
                <a:latin typeface="Arial"/>
                <a:cs typeface="Arial"/>
              </a:rPr>
              <a:t> </a:t>
            </a:r>
            <a:r>
              <a:rPr sz="1600" b="1" spc="-15" dirty="0">
                <a:solidFill>
                  <a:srgbClr val="FFFFFF"/>
                </a:solidFill>
                <a:latin typeface="Arial"/>
                <a:cs typeface="Arial"/>
              </a:rPr>
              <a:t>розвиток</a:t>
            </a:r>
            <a:endParaRPr sz="1600">
              <a:latin typeface="Arial"/>
              <a:cs typeface="Arial"/>
            </a:endParaRPr>
          </a:p>
          <a:p>
            <a:pPr marL="1270" algn="ctr">
              <a:lnSpc>
                <a:spcPts val="1510"/>
              </a:lnSpc>
            </a:pPr>
            <a:r>
              <a:rPr sz="1600" b="1" spc="-15" dirty="0">
                <a:solidFill>
                  <a:srgbClr val="FFFFFF"/>
                </a:solidFill>
                <a:latin typeface="Arial"/>
                <a:cs typeface="Arial"/>
              </a:rPr>
              <a:t>особистості</a:t>
            </a:r>
            <a:r>
              <a:rPr sz="1600" b="1" spc="25" dirty="0">
                <a:solidFill>
                  <a:srgbClr val="FFFFFF"/>
                </a:solidFill>
                <a:latin typeface="Arial"/>
                <a:cs typeface="Arial"/>
              </a:rPr>
              <a:t> </a:t>
            </a:r>
            <a:r>
              <a:rPr sz="1600" b="1" spc="-15" dirty="0">
                <a:solidFill>
                  <a:srgbClr val="FFFFFF"/>
                </a:solidFill>
                <a:latin typeface="Arial"/>
                <a:cs typeface="Arial"/>
              </a:rPr>
              <a:t>кожного</a:t>
            </a:r>
            <a:endParaRPr sz="1600">
              <a:latin typeface="Arial"/>
              <a:cs typeface="Arial"/>
            </a:endParaRPr>
          </a:p>
          <a:p>
            <a:pPr marL="77470" marR="69215" indent="-2540" algn="ctr">
              <a:lnSpc>
                <a:spcPts val="1660"/>
              </a:lnSpc>
              <a:spcBef>
                <a:spcPts val="140"/>
              </a:spcBef>
            </a:pPr>
            <a:r>
              <a:rPr sz="1600" b="1" spc="-15" dirty="0">
                <a:solidFill>
                  <a:srgbClr val="FFFFFF"/>
                </a:solidFill>
                <a:latin typeface="Arial"/>
                <a:cs typeface="Arial"/>
              </a:rPr>
              <a:t>учня,</a:t>
            </a:r>
            <a:r>
              <a:rPr sz="1600" b="1" spc="35" dirty="0">
                <a:solidFill>
                  <a:srgbClr val="FFFFFF"/>
                </a:solidFill>
                <a:latin typeface="Arial"/>
                <a:cs typeface="Arial"/>
              </a:rPr>
              <a:t> </a:t>
            </a:r>
            <a:r>
              <a:rPr sz="1600" b="1" spc="-5" dirty="0">
                <a:solidFill>
                  <a:srgbClr val="FFFFFF"/>
                </a:solidFill>
                <a:latin typeface="Arial"/>
                <a:cs typeface="Arial"/>
              </a:rPr>
              <a:t>сприяє</a:t>
            </a:r>
            <a:r>
              <a:rPr sz="1600" b="1" spc="10" dirty="0">
                <a:solidFill>
                  <a:srgbClr val="FFFFFF"/>
                </a:solidFill>
                <a:latin typeface="Arial"/>
                <a:cs typeface="Arial"/>
              </a:rPr>
              <a:t> </a:t>
            </a:r>
            <a:r>
              <a:rPr sz="1600" b="1" spc="-15" dirty="0">
                <a:solidFill>
                  <a:srgbClr val="FFFFFF"/>
                </a:solidFill>
                <a:latin typeface="Arial"/>
                <a:cs typeface="Arial"/>
              </a:rPr>
              <a:t>розкриттю </a:t>
            </a:r>
            <a:r>
              <a:rPr sz="1600" b="1" spc="-10" dirty="0">
                <a:solidFill>
                  <a:srgbClr val="FFFFFF"/>
                </a:solidFill>
                <a:latin typeface="Arial"/>
                <a:cs typeface="Arial"/>
              </a:rPr>
              <a:t> його </a:t>
            </a:r>
            <a:r>
              <a:rPr sz="1600" b="1" spc="-15" dirty="0">
                <a:solidFill>
                  <a:srgbClr val="FFFFFF"/>
                </a:solidFill>
                <a:latin typeface="Arial"/>
                <a:cs typeface="Arial"/>
              </a:rPr>
              <a:t>творчих </a:t>
            </a:r>
            <a:r>
              <a:rPr sz="1600" b="1" spc="-10" dirty="0">
                <a:solidFill>
                  <a:srgbClr val="FFFFFF"/>
                </a:solidFill>
                <a:latin typeface="Arial"/>
                <a:cs typeface="Arial"/>
              </a:rPr>
              <a:t>здібностей, </a:t>
            </a:r>
            <a:r>
              <a:rPr sz="1600" b="1" spc="-430" dirty="0">
                <a:solidFill>
                  <a:srgbClr val="FFFFFF"/>
                </a:solidFill>
                <a:latin typeface="Arial"/>
                <a:cs typeface="Arial"/>
              </a:rPr>
              <a:t> </a:t>
            </a:r>
            <a:r>
              <a:rPr sz="1600" b="1" spc="-10" dirty="0">
                <a:solidFill>
                  <a:srgbClr val="FFFFFF"/>
                </a:solidFill>
                <a:latin typeface="Arial"/>
                <a:cs typeface="Arial"/>
              </a:rPr>
              <a:t>критичного</a:t>
            </a:r>
            <a:r>
              <a:rPr sz="1600" b="1" spc="15" dirty="0">
                <a:solidFill>
                  <a:srgbClr val="FFFFFF"/>
                </a:solidFill>
                <a:latin typeface="Arial"/>
                <a:cs typeface="Arial"/>
              </a:rPr>
              <a:t> </a:t>
            </a:r>
            <a:r>
              <a:rPr sz="1600" b="1" spc="-10" dirty="0">
                <a:solidFill>
                  <a:srgbClr val="FFFFFF"/>
                </a:solidFill>
                <a:latin typeface="Arial"/>
                <a:cs typeface="Arial"/>
              </a:rPr>
              <a:t>мислення</a:t>
            </a:r>
            <a:r>
              <a:rPr sz="1600" b="1" spc="20" dirty="0">
                <a:solidFill>
                  <a:srgbClr val="FFFFFF"/>
                </a:solidFill>
                <a:latin typeface="Arial"/>
                <a:cs typeface="Arial"/>
              </a:rPr>
              <a:t> </a:t>
            </a:r>
            <a:r>
              <a:rPr sz="1600" b="1" spc="-10" dirty="0">
                <a:solidFill>
                  <a:srgbClr val="FFFFFF"/>
                </a:solidFill>
                <a:latin typeface="Arial"/>
                <a:cs typeface="Arial"/>
              </a:rPr>
              <a:t>та </a:t>
            </a:r>
            <a:r>
              <a:rPr sz="1600" b="1" spc="-5" dirty="0">
                <a:solidFill>
                  <a:srgbClr val="FFFFFF"/>
                </a:solidFill>
                <a:latin typeface="Arial"/>
                <a:cs typeface="Arial"/>
              </a:rPr>
              <a:t> </a:t>
            </a:r>
            <a:r>
              <a:rPr sz="1600" b="1" spc="-10" dirty="0">
                <a:solidFill>
                  <a:srgbClr val="FFFFFF"/>
                </a:solidFill>
                <a:latin typeface="Arial"/>
                <a:cs typeface="Arial"/>
              </a:rPr>
              <a:t>активного</a:t>
            </a:r>
            <a:r>
              <a:rPr sz="1600" b="1" spc="5" dirty="0">
                <a:solidFill>
                  <a:srgbClr val="FFFFFF"/>
                </a:solidFill>
                <a:latin typeface="Arial"/>
                <a:cs typeface="Arial"/>
              </a:rPr>
              <a:t> </a:t>
            </a:r>
            <a:r>
              <a:rPr sz="1600" b="1" spc="-15" dirty="0">
                <a:solidFill>
                  <a:srgbClr val="FFFFFF"/>
                </a:solidFill>
                <a:latin typeface="Arial"/>
                <a:cs typeface="Arial"/>
              </a:rPr>
              <a:t>громадянства.</a:t>
            </a:r>
            <a:endParaRPr sz="1600">
              <a:latin typeface="Arial"/>
              <a:cs typeface="Arial"/>
            </a:endParaRPr>
          </a:p>
        </p:txBody>
      </p:sp>
      <p:sp>
        <p:nvSpPr>
          <p:cNvPr id="4" name="object 4"/>
          <p:cNvSpPr txBox="1"/>
          <p:nvPr/>
        </p:nvSpPr>
        <p:spPr>
          <a:xfrm>
            <a:off x="3221863" y="1583816"/>
            <a:ext cx="2700655" cy="2286635"/>
          </a:xfrm>
          <a:prstGeom prst="rect">
            <a:avLst/>
          </a:prstGeom>
          <a:solidFill>
            <a:srgbClr val="64D135"/>
          </a:solidFill>
        </p:spPr>
        <p:txBody>
          <a:bodyPr vert="horz" wrap="square" lIns="0" tIns="227329" rIns="0" bIns="0" rtlCol="0">
            <a:spAutoFit/>
          </a:bodyPr>
          <a:lstStyle/>
          <a:p>
            <a:pPr marL="971550" marR="180975" indent="-780415">
              <a:lnSpc>
                <a:spcPts val="1870"/>
              </a:lnSpc>
              <a:spcBef>
                <a:spcPts val="1789"/>
              </a:spcBef>
            </a:pPr>
            <a:r>
              <a:rPr sz="1800" b="1" dirty="0">
                <a:solidFill>
                  <a:srgbClr val="FFFFFF"/>
                </a:solidFill>
                <a:latin typeface="Arial"/>
                <a:cs typeface="Arial"/>
              </a:rPr>
              <a:t>Ці</a:t>
            </a:r>
            <a:r>
              <a:rPr sz="1800" b="1" spc="5" dirty="0">
                <a:solidFill>
                  <a:srgbClr val="FFFFFF"/>
                </a:solidFill>
                <a:latin typeface="Arial"/>
                <a:cs typeface="Arial"/>
              </a:rPr>
              <a:t>н</a:t>
            </a:r>
            <a:r>
              <a:rPr sz="1800" b="1" dirty="0">
                <a:solidFill>
                  <a:srgbClr val="FFFFFF"/>
                </a:solidFill>
                <a:latin typeface="Arial"/>
                <a:cs typeface="Arial"/>
              </a:rPr>
              <a:t>н</a:t>
            </a:r>
            <a:r>
              <a:rPr sz="1800" b="1" spc="5" dirty="0">
                <a:solidFill>
                  <a:srgbClr val="FFFFFF"/>
                </a:solidFill>
                <a:latin typeface="Arial"/>
                <a:cs typeface="Arial"/>
              </a:rPr>
              <a:t>і</a:t>
            </a:r>
            <a:r>
              <a:rPr sz="1800" b="1" spc="-5" dirty="0">
                <a:solidFill>
                  <a:srgbClr val="FFFFFF"/>
                </a:solidFill>
                <a:latin typeface="Arial"/>
                <a:cs typeface="Arial"/>
              </a:rPr>
              <a:t>сн</a:t>
            </a:r>
            <a:r>
              <a:rPr sz="1800" b="1" spc="5" dirty="0">
                <a:solidFill>
                  <a:srgbClr val="FFFFFF"/>
                </a:solidFill>
                <a:latin typeface="Arial"/>
                <a:cs typeface="Arial"/>
              </a:rPr>
              <a:t>о</a:t>
            </a:r>
            <a:r>
              <a:rPr sz="1800" b="1" dirty="0">
                <a:solidFill>
                  <a:srgbClr val="FFFFFF"/>
                </a:solidFill>
                <a:latin typeface="Arial"/>
                <a:cs typeface="Arial"/>
              </a:rPr>
              <a:t>-</a:t>
            </a:r>
            <a:r>
              <a:rPr sz="1800" b="1" spc="-5" dirty="0">
                <a:solidFill>
                  <a:srgbClr val="FFFFFF"/>
                </a:solidFill>
                <a:latin typeface="Arial"/>
                <a:cs typeface="Arial"/>
              </a:rPr>
              <a:t>см</a:t>
            </a:r>
            <a:r>
              <a:rPr sz="1800" b="1" spc="-10" dirty="0">
                <a:solidFill>
                  <a:srgbClr val="FFFFFF"/>
                </a:solidFill>
                <a:latin typeface="Arial"/>
                <a:cs typeface="Arial"/>
              </a:rPr>
              <a:t>и</a:t>
            </a:r>
            <a:r>
              <a:rPr sz="1800" b="1" spc="-5" dirty="0">
                <a:solidFill>
                  <a:srgbClr val="FFFFFF"/>
                </a:solidFill>
                <a:latin typeface="Arial"/>
                <a:cs typeface="Arial"/>
              </a:rPr>
              <a:t>с</a:t>
            </a:r>
            <a:r>
              <a:rPr sz="1800" b="1" spc="-35" dirty="0">
                <a:solidFill>
                  <a:srgbClr val="FFFFFF"/>
                </a:solidFill>
                <a:latin typeface="Arial"/>
                <a:cs typeface="Arial"/>
              </a:rPr>
              <a:t>л</a:t>
            </a:r>
            <a:r>
              <a:rPr sz="1800" b="1" dirty="0">
                <a:solidFill>
                  <a:srgbClr val="FFFFFF"/>
                </a:solidFill>
                <a:latin typeface="Arial"/>
                <a:cs typeface="Arial"/>
              </a:rPr>
              <a:t>овий  </a:t>
            </a:r>
            <a:r>
              <a:rPr sz="1800" b="1" spc="-5" dirty="0">
                <a:solidFill>
                  <a:srgbClr val="FFFFFF"/>
                </a:solidFill>
                <a:latin typeface="Arial"/>
                <a:cs typeface="Arial"/>
              </a:rPr>
              <a:t>підхід:</a:t>
            </a:r>
            <a:endParaRPr sz="1800">
              <a:latin typeface="Arial"/>
              <a:cs typeface="Arial"/>
            </a:endParaRPr>
          </a:p>
          <a:p>
            <a:pPr marL="183515">
              <a:lnSpc>
                <a:spcPts val="1789"/>
              </a:lnSpc>
              <a:spcBef>
                <a:spcPts val="450"/>
              </a:spcBef>
            </a:pPr>
            <a:r>
              <a:rPr sz="1600" b="1" spc="-10" dirty="0">
                <a:solidFill>
                  <a:srgbClr val="FFFFFF"/>
                </a:solidFill>
                <a:latin typeface="Arial"/>
                <a:cs typeface="Arial"/>
              </a:rPr>
              <a:t>НУШ </a:t>
            </a:r>
            <a:r>
              <a:rPr sz="1600" b="1" spc="-5" dirty="0">
                <a:solidFill>
                  <a:srgbClr val="FFFFFF"/>
                </a:solidFill>
                <a:latin typeface="Arial"/>
                <a:cs typeface="Arial"/>
              </a:rPr>
              <a:t>акцентує</a:t>
            </a:r>
            <a:r>
              <a:rPr sz="1600" b="1" spc="35" dirty="0">
                <a:solidFill>
                  <a:srgbClr val="FFFFFF"/>
                </a:solidFill>
                <a:latin typeface="Arial"/>
                <a:cs typeface="Arial"/>
              </a:rPr>
              <a:t> </a:t>
            </a:r>
            <a:r>
              <a:rPr sz="1600" b="1" spc="-20" dirty="0">
                <a:solidFill>
                  <a:srgbClr val="FFFFFF"/>
                </a:solidFill>
                <a:latin typeface="Arial"/>
                <a:cs typeface="Arial"/>
              </a:rPr>
              <a:t>увагу</a:t>
            </a:r>
            <a:r>
              <a:rPr sz="1600" b="1" spc="30" dirty="0">
                <a:solidFill>
                  <a:srgbClr val="FFFFFF"/>
                </a:solidFill>
                <a:latin typeface="Arial"/>
                <a:cs typeface="Arial"/>
              </a:rPr>
              <a:t> </a:t>
            </a:r>
            <a:r>
              <a:rPr sz="1600" b="1" spc="-5" dirty="0">
                <a:solidFill>
                  <a:srgbClr val="FFFFFF"/>
                </a:solidFill>
                <a:latin typeface="Arial"/>
                <a:cs typeface="Arial"/>
              </a:rPr>
              <a:t>на</a:t>
            </a:r>
            <a:endParaRPr sz="1600">
              <a:latin typeface="Arial"/>
              <a:cs typeface="Arial"/>
            </a:endParaRPr>
          </a:p>
          <a:p>
            <a:pPr marL="93345" marR="85090" indent="141605">
              <a:lnSpc>
                <a:spcPts val="1660"/>
              </a:lnSpc>
              <a:spcBef>
                <a:spcPts val="145"/>
              </a:spcBef>
            </a:pPr>
            <a:r>
              <a:rPr sz="1600" b="1" spc="-20" dirty="0">
                <a:solidFill>
                  <a:srgbClr val="FFFFFF"/>
                </a:solidFill>
                <a:latin typeface="Arial"/>
                <a:cs typeface="Arial"/>
              </a:rPr>
              <a:t>формуванні</a:t>
            </a:r>
            <a:r>
              <a:rPr sz="1600" b="1" spc="40" dirty="0">
                <a:solidFill>
                  <a:srgbClr val="FFFFFF"/>
                </a:solidFill>
                <a:latin typeface="Arial"/>
                <a:cs typeface="Arial"/>
              </a:rPr>
              <a:t> </a:t>
            </a:r>
            <a:r>
              <a:rPr sz="1600" b="1" spc="-5" dirty="0">
                <a:solidFill>
                  <a:srgbClr val="FFFFFF"/>
                </a:solidFill>
                <a:latin typeface="Arial"/>
                <a:cs typeface="Arial"/>
              </a:rPr>
              <a:t>ціннісних </a:t>
            </a:r>
            <a:r>
              <a:rPr sz="1600" b="1" dirty="0">
                <a:solidFill>
                  <a:srgbClr val="FFFFFF"/>
                </a:solidFill>
                <a:latin typeface="Arial"/>
                <a:cs typeface="Arial"/>
              </a:rPr>
              <a:t> </a:t>
            </a:r>
            <a:r>
              <a:rPr sz="1600" b="1" spc="-10" dirty="0">
                <a:solidFill>
                  <a:srgbClr val="FFFFFF"/>
                </a:solidFill>
                <a:latin typeface="Arial"/>
                <a:cs typeface="Arial"/>
              </a:rPr>
              <a:t>орієнтирів</a:t>
            </a:r>
            <a:r>
              <a:rPr sz="1600" b="1" spc="25" dirty="0">
                <a:solidFill>
                  <a:srgbClr val="FFFFFF"/>
                </a:solidFill>
                <a:latin typeface="Arial"/>
                <a:cs typeface="Arial"/>
              </a:rPr>
              <a:t> </a:t>
            </a:r>
            <a:r>
              <a:rPr sz="1600" b="1" spc="-10" dirty="0">
                <a:solidFill>
                  <a:srgbClr val="FFFFFF"/>
                </a:solidFill>
                <a:latin typeface="Arial"/>
                <a:cs typeface="Arial"/>
              </a:rPr>
              <a:t>та</a:t>
            </a:r>
            <a:r>
              <a:rPr sz="1600" b="1" spc="-15" dirty="0">
                <a:solidFill>
                  <a:srgbClr val="FFFFFF"/>
                </a:solidFill>
                <a:latin typeface="Arial"/>
                <a:cs typeface="Arial"/>
              </a:rPr>
              <a:t> </a:t>
            </a:r>
            <a:r>
              <a:rPr sz="1600" b="1" spc="-10" dirty="0">
                <a:solidFill>
                  <a:srgbClr val="FFFFFF"/>
                </a:solidFill>
                <a:latin typeface="Arial"/>
                <a:cs typeface="Arial"/>
              </a:rPr>
              <a:t>моральних </a:t>
            </a:r>
            <a:r>
              <a:rPr sz="1600" b="1" spc="-425" dirty="0">
                <a:solidFill>
                  <a:srgbClr val="FFFFFF"/>
                </a:solidFill>
                <a:latin typeface="Arial"/>
                <a:cs typeface="Arial"/>
              </a:rPr>
              <a:t> </a:t>
            </a:r>
            <a:r>
              <a:rPr sz="1600" b="1" spc="-10" dirty="0">
                <a:solidFill>
                  <a:srgbClr val="FFFFFF"/>
                </a:solidFill>
                <a:latin typeface="Arial"/>
                <a:cs typeface="Arial"/>
              </a:rPr>
              <a:t>цінностей</a:t>
            </a:r>
            <a:r>
              <a:rPr sz="1600" b="1" spc="15" dirty="0">
                <a:solidFill>
                  <a:srgbClr val="FFFFFF"/>
                </a:solidFill>
                <a:latin typeface="Arial"/>
                <a:cs typeface="Arial"/>
              </a:rPr>
              <a:t> </a:t>
            </a:r>
            <a:r>
              <a:rPr sz="1600" b="1" spc="-15" dirty="0">
                <a:solidFill>
                  <a:srgbClr val="FFFFFF"/>
                </a:solidFill>
                <a:latin typeface="Arial"/>
                <a:cs typeface="Arial"/>
              </a:rPr>
              <a:t>учнів,</a:t>
            </a:r>
            <a:r>
              <a:rPr sz="1600" b="1" spc="45" dirty="0">
                <a:solidFill>
                  <a:srgbClr val="FFFFFF"/>
                </a:solidFill>
                <a:latin typeface="Arial"/>
                <a:cs typeface="Arial"/>
              </a:rPr>
              <a:t> </a:t>
            </a:r>
            <a:r>
              <a:rPr sz="1600" b="1" spc="-5" dirty="0">
                <a:solidFill>
                  <a:srgbClr val="FFFFFF"/>
                </a:solidFill>
                <a:latin typeface="Arial"/>
                <a:cs typeface="Arial"/>
              </a:rPr>
              <a:t>сприяє </a:t>
            </a:r>
            <a:r>
              <a:rPr sz="1600" b="1" dirty="0">
                <a:solidFill>
                  <a:srgbClr val="FFFFFF"/>
                </a:solidFill>
                <a:latin typeface="Arial"/>
                <a:cs typeface="Arial"/>
              </a:rPr>
              <a:t> </a:t>
            </a:r>
            <a:r>
              <a:rPr sz="1600" b="1" spc="-10" dirty="0">
                <a:solidFill>
                  <a:srgbClr val="FFFFFF"/>
                </a:solidFill>
                <a:latin typeface="Arial"/>
                <a:cs typeface="Arial"/>
              </a:rPr>
              <a:t>розвитку</a:t>
            </a:r>
            <a:r>
              <a:rPr sz="1600" b="1" spc="10" dirty="0">
                <a:solidFill>
                  <a:srgbClr val="FFFFFF"/>
                </a:solidFill>
                <a:latin typeface="Arial"/>
                <a:cs typeface="Arial"/>
              </a:rPr>
              <a:t> </a:t>
            </a:r>
            <a:r>
              <a:rPr sz="1600" b="1" spc="-10" dirty="0">
                <a:solidFill>
                  <a:srgbClr val="FFFFFF"/>
                </a:solidFill>
                <a:latin typeface="Arial"/>
                <a:cs typeface="Arial"/>
              </a:rPr>
              <a:t>їхньої</a:t>
            </a:r>
            <a:r>
              <a:rPr sz="1600" b="1" spc="5" dirty="0">
                <a:solidFill>
                  <a:srgbClr val="FFFFFF"/>
                </a:solidFill>
                <a:latin typeface="Arial"/>
                <a:cs typeface="Arial"/>
              </a:rPr>
              <a:t> </a:t>
            </a:r>
            <a:r>
              <a:rPr sz="1600" b="1" spc="-10" dirty="0">
                <a:solidFill>
                  <a:srgbClr val="FFFFFF"/>
                </a:solidFill>
                <a:latin typeface="Arial"/>
                <a:cs typeface="Arial"/>
              </a:rPr>
              <a:t>етичної</a:t>
            </a:r>
            <a:endParaRPr sz="1600">
              <a:latin typeface="Arial"/>
              <a:cs typeface="Arial"/>
            </a:endParaRPr>
          </a:p>
          <a:p>
            <a:pPr marL="783590">
              <a:lnSpc>
                <a:spcPts val="1630"/>
              </a:lnSpc>
            </a:pPr>
            <a:r>
              <a:rPr sz="1600" b="1" spc="-15" dirty="0">
                <a:solidFill>
                  <a:srgbClr val="FFFFFF"/>
                </a:solidFill>
                <a:latin typeface="Arial"/>
                <a:cs typeface="Arial"/>
              </a:rPr>
              <a:t>свідомості.</a:t>
            </a:r>
            <a:endParaRPr sz="1600">
              <a:latin typeface="Arial"/>
              <a:cs typeface="Arial"/>
            </a:endParaRPr>
          </a:p>
        </p:txBody>
      </p:sp>
      <p:sp>
        <p:nvSpPr>
          <p:cNvPr id="5" name="object 5"/>
          <p:cNvSpPr txBox="1"/>
          <p:nvPr/>
        </p:nvSpPr>
        <p:spPr>
          <a:xfrm>
            <a:off x="6192139" y="1583816"/>
            <a:ext cx="2700655" cy="2286635"/>
          </a:xfrm>
          <a:prstGeom prst="rect">
            <a:avLst/>
          </a:prstGeom>
          <a:solidFill>
            <a:srgbClr val="64D135"/>
          </a:solidFill>
        </p:spPr>
        <p:txBody>
          <a:bodyPr vert="horz" wrap="square" lIns="0" tIns="227329" rIns="0" bIns="0" rtlCol="0">
            <a:spAutoFit/>
          </a:bodyPr>
          <a:lstStyle/>
          <a:p>
            <a:pPr marL="381635" marR="371475" algn="ctr">
              <a:lnSpc>
                <a:spcPts val="1870"/>
              </a:lnSpc>
              <a:spcBef>
                <a:spcPts val="1789"/>
              </a:spcBef>
            </a:pPr>
            <a:r>
              <a:rPr sz="1800" b="1" dirty="0">
                <a:solidFill>
                  <a:srgbClr val="FFFFFF"/>
                </a:solidFill>
                <a:latin typeface="Arial"/>
                <a:cs typeface="Arial"/>
              </a:rPr>
              <a:t>К</a:t>
            </a:r>
            <a:r>
              <a:rPr sz="1800" b="1" spc="-20" dirty="0">
                <a:solidFill>
                  <a:srgbClr val="FFFFFF"/>
                </a:solidFill>
                <a:latin typeface="Arial"/>
                <a:cs typeface="Arial"/>
              </a:rPr>
              <a:t>о</a:t>
            </a:r>
            <a:r>
              <a:rPr sz="1800" b="1" dirty="0">
                <a:solidFill>
                  <a:srgbClr val="FFFFFF"/>
                </a:solidFill>
                <a:latin typeface="Arial"/>
                <a:cs typeface="Arial"/>
              </a:rPr>
              <a:t>мп</a:t>
            </a:r>
            <a:r>
              <a:rPr sz="1800" b="1" spc="-25" dirty="0">
                <a:solidFill>
                  <a:srgbClr val="FFFFFF"/>
                </a:solidFill>
                <a:latin typeface="Arial"/>
                <a:cs typeface="Arial"/>
              </a:rPr>
              <a:t>е</a:t>
            </a:r>
            <a:r>
              <a:rPr sz="1800" b="1" spc="-35" dirty="0">
                <a:solidFill>
                  <a:srgbClr val="FFFFFF"/>
                </a:solidFill>
                <a:latin typeface="Arial"/>
                <a:cs typeface="Arial"/>
              </a:rPr>
              <a:t>т</a:t>
            </a:r>
            <a:r>
              <a:rPr sz="1800" b="1" spc="-5" dirty="0">
                <a:solidFill>
                  <a:srgbClr val="FFFFFF"/>
                </a:solidFill>
                <a:latin typeface="Arial"/>
                <a:cs typeface="Arial"/>
              </a:rPr>
              <a:t>ен</a:t>
            </a:r>
            <a:r>
              <a:rPr sz="1800" b="1" spc="-35" dirty="0">
                <a:solidFill>
                  <a:srgbClr val="FFFFFF"/>
                </a:solidFill>
                <a:latin typeface="Arial"/>
                <a:cs typeface="Arial"/>
              </a:rPr>
              <a:t>т</a:t>
            </a:r>
            <a:r>
              <a:rPr sz="1800" b="1" dirty="0">
                <a:solidFill>
                  <a:srgbClr val="FFFFFF"/>
                </a:solidFill>
                <a:latin typeface="Arial"/>
                <a:cs typeface="Arial"/>
              </a:rPr>
              <a:t>н</a:t>
            </a:r>
            <a:r>
              <a:rPr sz="1800" b="1" spc="5" dirty="0">
                <a:solidFill>
                  <a:srgbClr val="FFFFFF"/>
                </a:solidFill>
                <a:latin typeface="Arial"/>
                <a:cs typeface="Arial"/>
              </a:rPr>
              <a:t>і</a:t>
            </a:r>
            <a:r>
              <a:rPr sz="1800" b="1" spc="-5" dirty="0">
                <a:solidFill>
                  <a:srgbClr val="FFFFFF"/>
                </a:solidFill>
                <a:latin typeface="Arial"/>
                <a:cs typeface="Arial"/>
              </a:rPr>
              <a:t>сний  підхід:</a:t>
            </a:r>
            <a:endParaRPr sz="1800">
              <a:latin typeface="Arial"/>
              <a:cs typeface="Arial"/>
            </a:endParaRPr>
          </a:p>
          <a:p>
            <a:pPr marL="74295" marR="64135" algn="ctr">
              <a:lnSpc>
                <a:spcPct val="86300"/>
              </a:lnSpc>
              <a:spcBef>
                <a:spcPts val="715"/>
              </a:spcBef>
            </a:pPr>
            <a:r>
              <a:rPr sz="1600" b="1" spc="-10" dirty="0">
                <a:solidFill>
                  <a:srgbClr val="FFFFFF"/>
                </a:solidFill>
                <a:latin typeface="Arial"/>
                <a:cs typeface="Arial"/>
              </a:rPr>
              <a:t>Програма визначає </a:t>
            </a:r>
            <a:r>
              <a:rPr sz="1600" b="1" spc="-5" dirty="0">
                <a:solidFill>
                  <a:srgbClr val="FFFFFF"/>
                </a:solidFill>
                <a:latin typeface="Arial"/>
                <a:cs typeface="Arial"/>
              </a:rPr>
              <a:t>набір </a:t>
            </a:r>
            <a:r>
              <a:rPr sz="1600" b="1" spc="-430" dirty="0">
                <a:solidFill>
                  <a:srgbClr val="FFFFFF"/>
                </a:solidFill>
                <a:latin typeface="Arial"/>
                <a:cs typeface="Arial"/>
              </a:rPr>
              <a:t> </a:t>
            </a:r>
            <a:r>
              <a:rPr sz="1600" b="1" spc="-10" dirty="0">
                <a:solidFill>
                  <a:srgbClr val="FFFFFF"/>
                </a:solidFill>
                <a:latin typeface="Arial"/>
                <a:cs typeface="Arial"/>
              </a:rPr>
              <a:t>ключових</a:t>
            </a:r>
            <a:r>
              <a:rPr sz="1600" b="1" spc="5" dirty="0">
                <a:solidFill>
                  <a:srgbClr val="FFFFFF"/>
                </a:solidFill>
                <a:latin typeface="Arial"/>
                <a:cs typeface="Arial"/>
              </a:rPr>
              <a:t> </a:t>
            </a:r>
            <a:r>
              <a:rPr sz="1600" b="1" spc="-15" dirty="0">
                <a:solidFill>
                  <a:srgbClr val="FFFFFF"/>
                </a:solidFill>
                <a:latin typeface="Arial"/>
                <a:cs typeface="Arial"/>
              </a:rPr>
              <a:t>компетенцій, </a:t>
            </a:r>
            <a:r>
              <a:rPr sz="1600" b="1" spc="-10" dirty="0">
                <a:solidFill>
                  <a:srgbClr val="FFFFFF"/>
                </a:solidFill>
                <a:latin typeface="Arial"/>
                <a:cs typeface="Arial"/>
              </a:rPr>
              <a:t> </a:t>
            </a:r>
            <a:r>
              <a:rPr sz="1600" b="1" spc="-5" dirty="0">
                <a:solidFill>
                  <a:srgbClr val="FFFFFF"/>
                </a:solidFill>
                <a:latin typeface="Arial"/>
                <a:cs typeface="Arial"/>
              </a:rPr>
              <a:t>які</a:t>
            </a:r>
            <a:r>
              <a:rPr sz="1600" b="1" spc="-10" dirty="0">
                <a:solidFill>
                  <a:srgbClr val="FFFFFF"/>
                </a:solidFill>
                <a:latin typeface="Arial"/>
                <a:cs typeface="Arial"/>
              </a:rPr>
              <a:t> </a:t>
            </a:r>
            <a:r>
              <a:rPr sz="1600" b="1" spc="-15" dirty="0">
                <a:solidFill>
                  <a:srgbClr val="FFFFFF"/>
                </a:solidFill>
                <a:latin typeface="Arial"/>
                <a:cs typeface="Arial"/>
              </a:rPr>
              <a:t>учень</a:t>
            </a:r>
            <a:r>
              <a:rPr sz="1600" b="1" spc="40" dirty="0">
                <a:solidFill>
                  <a:srgbClr val="FFFFFF"/>
                </a:solidFill>
                <a:latin typeface="Arial"/>
                <a:cs typeface="Arial"/>
              </a:rPr>
              <a:t> </a:t>
            </a:r>
            <a:r>
              <a:rPr sz="1600" b="1" spc="-5" dirty="0">
                <a:solidFill>
                  <a:srgbClr val="FFFFFF"/>
                </a:solidFill>
                <a:latin typeface="Arial"/>
                <a:cs typeface="Arial"/>
              </a:rPr>
              <a:t>повинен</a:t>
            </a:r>
            <a:endParaRPr sz="1600">
              <a:latin typeface="Arial"/>
              <a:cs typeface="Arial"/>
            </a:endParaRPr>
          </a:p>
          <a:p>
            <a:pPr marL="244475" marR="233679" algn="ctr">
              <a:lnSpc>
                <a:spcPts val="1660"/>
              </a:lnSpc>
              <a:spcBef>
                <a:spcPts val="10"/>
              </a:spcBef>
            </a:pPr>
            <a:r>
              <a:rPr sz="1600" b="1" spc="-15" dirty="0">
                <a:solidFill>
                  <a:srgbClr val="FFFFFF"/>
                </a:solidFill>
                <a:latin typeface="Arial"/>
                <a:cs typeface="Arial"/>
              </a:rPr>
              <a:t>здобути,</a:t>
            </a:r>
            <a:r>
              <a:rPr sz="1600" b="1" spc="40" dirty="0">
                <a:solidFill>
                  <a:srgbClr val="FFFFFF"/>
                </a:solidFill>
                <a:latin typeface="Arial"/>
                <a:cs typeface="Arial"/>
              </a:rPr>
              <a:t> </a:t>
            </a:r>
            <a:r>
              <a:rPr sz="1600" b="1" spc="-25" dirty="0">
                <a:solidFill>
                  <a:srgbClr val="FFFFFF"/>
                </a:solidFill>
                <a:latin typeface="Arial"/>
                <a:cs typeface="Arial"/>
              </a:rPr>
              <a:t>щоб</a:t>
            </a:r>
            <a:r>
              <a:rPr sz="1600" b="1" spc="30" dirty="0">
                <a:solidFill>
                  <a:srgbClr val="FFFFFF"/>
                </a:solidFill>
                <a:latin typeface="Arial"/>
                <a:cs typeface="Arial"/>
              </a:rPr>
              <a:t> </a:t>
            </a:r>
            <a:r>
              <a:rPr sz="1600" b="1" spc="-20" dirty="0">
                <a:solidFill>
                  <a:srgbClr val="FFFFFF"/>
                </a:solidFill>
                <a:latin typeface="Arial"/>
                <a:cs typeface="Arial"/>
              </a:rPr>
              <a:t>успішно </a:t>
            </a:r>
            <a:r>
              <a:rPr sz="1600" b="1" spc="-430" dirty="0">
                <a:solidFill>
                  <a:srgbClr val="FFFFFF"/>
                </a:solidFill>
                <a:latin typeface="Arial"/>
                <a:cs typeface="Arial"/>
              </a:rPr>
              <a:t> </a:t>
            </a:r>
            <a:r>
              <a:rPr sz="1600" b="1" spc="-15" dirty="0">
                <a:solidFill>
                  <a:srgbClr val="FFFFFF"/>
                </a:solidFill>
                <a:latin typeface="Arial"/>
                <a:cs typeface="Arial"/>
              </a:rPr>
              <a:t>функціонувати</a:t>
            </a:r>
            <a:r>
              <a:rPr sz="1600" b="1" spc="55" dirty="0">
                <a:solidFill>
                  <a:srgbClr val="FFFFFF"/>
                </a:solidFill>
                <a:latin typeface="Arial"/>
                <a:cs typeface="Arial"/>
              </a:rPr>
              <a:t> </a:t>
            </a:r>
            <a:r>
              <a:rPr sz="1600" b="1" spc="-5" dirty="0">
                <a:solidFill>
                  <a:srgbClr val="FFFFFF"/>
                </a:solidFill>
                <a:latin typeface="Arial"/>
                <a:cs typeface="Arial"/>
              </a:rPr>
              <a:t>в</a:t>
            </a:r>
            <a:endParaRPr sz="1600">
              <a:latin typeface="Arial"/>
              <a:cs typeface="Arial"/>
            </a:endParaRPr>
          </a:p>
          <a:p>
            <a:pPr marL="1905" algn="ctr">
              <a:lnSpc>
                <a:spcPts val="1639"/>
              </a:lnSpc>
            </a:pPr>
            <a:r>
              <a:rPr sz="1600" b="1" spc="-15" dirty="0">
                <a:solidFill>
                  <a:srgbClr val="FFFFFF"/>
                </a:solidFill>
                <a:latin typeface="Arial"/>
                <a:cs typeface="Arial"/>
              </a:rPr>
              <a:t>сучасному</a:t>
            </a:r>
            <a:r>
              <a:rPr sz="1600" b="1" spc="30" dirty="0">
                <a:solidFill>
                  <a:srgbClr val="FFFFFF"/>
                </a:solidFill>
                <a:latin typeface="Arial"/>
                <a:cs typeface="Arial"/>
              </a:rPr>
              <a:t> </a:t>
            </a:r>
            <a:r>
              <a:rPr sz="1600" b="1" spc="-15" dirty="0">
                <a:solidFill>
                  <a:srgbClr val="FFFFFF"/>
                </a:solidFill>
                <a:latin typeface="Arial"/>
                <a:cs typeface="Arial"/>
              </a:rPr>
              <a:t>суспільстві.</a:t>
            </a:r>
            <a:endParaRPr sz="1600">
              <a:latin typeface="Arial"/>
              <a:cs typeface="Arial"/>
            </a:endParaRPr>
          </a:p>
        </p:txBody>
      </p:sp>
      <p:sp>
        <p:nvSpPr>
          <p:cNvPr id="6" name="object 6"/>
          <p:cNvSpPr txBox="1"/>
          <p:nvPr/>
        </p:nvSpPr>
        <p:spPr>
          <a:xfrm>
            <a:off x="251523" y="4140072"/>
            <a:ext cx="2700655" cy="2286635"/>
          </a:xfrm>
          <a:prstGeom prst="rect">
            <a:avLst/>
          </a:prstGeom>
          <a:solidFill>
            <a:srgbClr val="64D135"/>
          </a:solidFill>
        </p:spPr>
        <p:txBody>
          <a:bodyPr vert="horz" wrap="square" lIns="0" tIns="121285" rIns="0" bIns="0" rtlCol="0">
            <a:spAutoFit/>
          </a:bodyPr>
          <a:lstStyle/>
          <a:p>
            <a:pPr algn="ctr">
              <a:lnSpc>
                <a:spcPts val="1789"/>
              </a:lnSpc>
              <a:spcBef>
                <a:spcPts val="955"/>
              </a:spcBef>
            </a:pPr>
            <a:r>
              <a:rPr sz="1600" b="1" spc="-10" dirty="0">
                <a:solidFill>
                  <a:srgbClr val="FFFFFF"/>
                </a:solidFill>
                <a:latin typeface="Arial"/>
                <a:cs typeface="Arial"/>
              </a:rPr>
              <a:t>Індивідуалізація</a:t>
            </a:r>
            <a:endParaRPr sz="1600">
              <a:latin typeface="Arial"/>
              <a:cs typeface="Arial"/>
            </a:endParaRPr>
          </a:p>
          <a:p>
            <a:pPr marL="1270" algn="ctr">
              <a:lnSpc>
                <a:spcPts val="1789"/>
              </a:lnSpc>
            </a:pPr>
            <a:r>
              <a:rPr sz="1600" b="1" spc="-15" dirty="0">
                <a:solidFill>
                  <a:srgbClr val="FFFFFF"/>
                </a:solidFill>
                <a:latin typeface="Arial"/>
                <a:cs typeface="Arial"/>
              </a:rPr>
              <a:t>навчання:</a:t>
            </a:r>
            <a:endParaRPr sz="1600">
              <a:latin typeface="Arial"/>
              <a:cs typeface="Arial"/>
            </a:endParaRPr>
          </a:p>
          <a:p>
            <a:pPr marL="198120" marR="135255" algn="ctr">
              <a:lnSpc>
                <a:spcPts val="1660"/>
              </a:lnSpc>
              <a:spcBef>
                <a:spcPts val="645"/>
              </a:spcBef>
            </a:pPr>
            <a:r>
              <a:rPr sz="1600" b="1" spc="-10" dirty="0">
                <a:solidFill>
                  <a:srgbClr val="FFFFFF"/>
                </a:solidFill>
                <a:latin typeface="Arial"/>
                <a:cs typeface="Arial"/>
              </a:rPr>
              <a:t>НУШ надає</a:t>
            </a:r>
            <a:r>
              <a:rPr sz="1600" b="1" spc="5" dirty="0">
                <a:solidFill>
                  <a:srgbClr val="FFFFFF"/>
                </a:solidFill>
                <a:latin typeface="Arial"/>
                <a:cs typeface="Arial"/>
              </a:rPr>
              <a:t> </a:t>
            </a:r>
            <a:r>
              <a:rPr sz="1600" b="1" spc="-15" dirty="0">
                <a:solidFill>
                  <a:srgbClr val="FFFFFF"/>
                </a:solidFill>
                <a:latin typeface="Arial"/>
                <a:cs typeface="Arial"/>
              </a:rPr>
              <a:t>можливість </a:t>
            </a:r>
            <a:r>
              <a:rPr sz="1600" b="1" spc="-430" dirty="0">
                <a:solidFill>
                  <a:srgbClr val="FFFFFF"/>
                </a:solidFill>
                <a:latin typeface="Arial"/>
                <a:cs typeface="Arial"/>
              </a:rPr>
              <a:t> </a:t>
            </a:r>
            <a:r>
              <a:rPr sz="1600" b="1" spc="-15" dirty="0">
                <a:solidFill>
                  <a:srgbClr val="FFFFFF"/>
                </a:solidFill>
                <a:latin typeface="Arial"/>
                <a:cs typeface="Arial"/>
              </a:rPr>
              <a:t>вчителям</a:t>
            </a:r>
            <a:r>
              <a:rPr sz="1600" b="1" spc="15" dirty="0">
                <a:solidFill>
                  <a:srgbClr val="FFFFFF"/>
                </a:solidFill>
                <a:latin typeface="Arial"/>
                <a:cs typeface="Arial"/>
              </a:rPr>
              <a:t> </a:t>
            </a:r>
            <a:r>
              <a:rPr sz="1600" b="1" spc="-10" dirty="0">
                <a:solidFill>
                  <a:srgbClr val="FFFFFF"/>
                </a:solidFill>
                <a:latin typeface="Arial"/>
                <a:cs typeface="Arial"/>
              </a:rPr>
              <a:t>адаптувати </a:t>
            </a:r>
            <a:r>
              <a:rPr sz="1600" b="1" spc="-5" dirty="0">
                <a:solidFill>
                  <a:srgbClr val="FFFFFF"/>
                </a:solidFill>
                <a:latin typeface="Arial"/>
                <a:cs typeface="Arial"/>
              </a:rPr>
              <a:t> </a:t>
            </a:r>
            <a:r>
              <a:rPr sz="1600" b="1" spc="-15" dirty="0">
                <a:solidFill>
                  <a:srgbClr val="FFFFFF"/>
                </a:solidFill>
                <a:latin typeface="Arial"/>
                <a:cs typeface="Arial"/>
              </a:rPr>
              <a:t>підходи</a:t>
            </a:r>
            <a:r>
              <a:rPr sz="1600" b="1" spc="15" dirty="0">
                <a:solidFill>
                  <a:srgbClr val="FFFFFF"/>
                </a:solidFill>
                <a:latin typeface="Arial"/>
                <a:cs typeface="Arial"/>
              </a:rPr>
              <a:t> </a:t>
            </a:r>
            <a:r>
              <a:rPr sz="1600" b="1" spc="-5" dirty="0">
                <a:solidFill>
                  <a:srgbClr val="FFFFFF"/>
                </a:solidFill>
                <a:latin typeface="Arial"/>
                <a:cs typeface="Arial"/>
              </a:rPr>
              <a:t>до</a:t>
            </a:r>
            <a:r>
              <a:rPr sz="1600" b="1" dirty="0">
                <a:solidFill>
                  <a:srgbClr val="FFFFFF"/>
                </a:solidFill>
                <a:latin typeface="Arial"/>
                <a:cs typeface="Arial"/>
              </a:rPr>
              <a:t> </a:t>
            </a:r>
            <a:r>
              <a:rPr sz="1600" b="1" spc="-20" dirty="0">
                <a:solidFill>
                  <a:srgbClr val="FFFFFF"/>
                </a:solidFill>
                <a:latin typeface="Arial"/>
                <a:cs typeface="Arial"/>
              </a:rPr>
              <a:t>потреб</a:t>
            </a:r>
            <a:endParaRPr sz="1600">
              <a:latin typeface="Arial"/>
              <a:cs typeface="Arial"/>
            </a:endParaRPr>
          </a:p>
          <a:p>
            <a:pPr algn="ctr">
              <a:lnSpc>
                <a:spcPts val="1505"/>
              </a:lnSpc>
            </a:pPr>
            <a:r>
              <a:rPr sz="1600" b="1" spc="-20" dirty="0">
                <a:solidFill>
                  <a:srgbClr val="FFFFFF"/>
                </a:solidFill>
                <a:latin typeface="Arial"/>
                <a:cs typeface="Arial"/>
              </a:rPr>
              <a:t>кожного</a:t>
            </a:r>
            <a:r>
              <a:rPr sz="1600" b="1" spc="15" dirty="0">
                <a:solidFill>
                  <a:srgbClr val="FFFFFF"/>
                </a:solidFill>
                <a:latin typeface="Arial"/>
                <a:cs typeface="Arial"/>
              </a:rPr>
              <a:t> </a:t>
            </a:r>
            <a:r>
              <a:rPr sz="1600" b="1" spc="-15" dirty="0">
                <a:solidFill>
                  <a:srgbClr val="FFFFFF"/>
                </a:solidFill>
                <a:latin typeface="Arial"/>
                <a:cs typeface="Arial"/>
              </a:rPr>
              <a:t>учня,</a:t>
            </a:r>
            <a:endParaRPr sz="1600">
              <a:latin typeface="Arial"/>
              <a:cs typeface="Arial"/>
            </a:endParaRPr>
          </a:p>
          <a:p>
            <a:pPr marL="126364" marR="117475" algn="ctr">
              <a:lnSpc>
                <a:spcPts val="1660"/>
              </a:lnSpc>
              <a:spcBef>
                <a:spcPts val="140"/>
              </a:spcBef>
            </a:pPr>
            <a:r>
              <a:rPr sz="1600" b="1" spc="-20" dirty="0">
                <a:solidFill>
                  <a:srgbClr val="FFFFFF"/>
                </a:solidFill>
                <a:latin typeface="Arial"/>
                <a:cs typeface="Arial"/>
              </a:rPr>
              <a:t>допомагаючи</a:t>
            </a:r>
            <a:r>
              <a:rPr sz="1600" b="1" spc="30" dirty="0">
                <a:solidFill>
                  <a:srgbClr val="FFFFFF"/>
                </a:solidFill>
                <a:latin typeface="Arial"/>
                <a:cs typeface="Arial"/>
              </a:rPr>
              <a:t> </a:t>
            </a:r>
            <a:r>
              <a:rPr sz="1600" b="1" spc="-20" dirty="0">
                <a:solidFill>
                  <a:srgbClr val="FFFFFF"/>
                </a:solidFill>
                <a:latin typeface="Arial"/>
                <a:cs typeface="Arial"/>
              </a:rPr>
              <a:t>кожному</a:t>
            </a:r>
            <a:r>
              <a:rPr sz="1600" b="1" spc="20" dirty="0">
                <a:solidFill>
                  <a:srgbClr val="FFFFFF"/>
                </a:solidFill>
                <a:latin typeface="Arial"/>
                <a:cs typeface="Arial"/>
              </a:rPr>
              <a:t> </a:t>
            </a:r>
            <a:r>
              <a:rPr sz="1600" b="1" spc="-5" dirty="0">
                <a:solidFill>
                  <a:srgbClr val="FFFFFF"/>
                </a:solidFill>
                <a:latin typeface="Arial"/>
                <a:cs typeface="Arial"/>
              </a:rPr>
              <a:t>з </a:t>
            </a:r>
            <a:r>
              <a:rPr sz="1600" b="1" spc="-430" dirty="0">
                <a:solidFill>
                  <a:srgbClr val="FFFFFF"/>
                </a:solidFill>
                <a:latin typeface="Arial"/>
                <a:cs typeface="Arial"/>
              </a:rPr>
              <a:t> </a:t>
            </a:r>
            <a:r>
              <a:rPr sz="1600" b="1" spc="-5" dirty="0">
                <a:solidFill>
                  <a:srgbClr val="FFFFFF"/>
                </a:solidFill>
                <a:latin typeface="Arial"/>
                <a:cs typeface="Arial"/>
              </a:rPr>
              <a:t>них</a:t>
            </a:r>
            <a:r>
              <a:rPr sz="1600" b="1" spc="5" dirty="0">
                <a:solidFill>
                  <a:srgbClr val="FFFFFF"/>
                </a:solidFill>
                <a:latin typeface="Arial"/>
                <a:cs typeface="Arial"/>
              </a:rPr>
              <a:t> </a:t>
            </a:r>
            <a:r>
              <a:rPr sz="1600" b="1" spc="-15" dirty="0">
                <a:solidFill>
                  <a:srgbClr val="FFFFFF"/>
                </a:solidFill>
                <a:latin typeface="Arial"/>
                <a:cs typeface="Arial"/>
              </a:rPr>
              <a:t>розвиватись</a:t>
            </a:r>
            <a:r>
              <a:rPr sz="1600" b="1" spc="35" dirty="0">
                <a:solidFill>
                  <a:srgbClr val="FFFFFF"/>
                </a:solidFill>
                <a:latin typeface="Arial"/>
                <a:cs typeface="Arial"/>
              </a:rPr>
              <a:t> </a:t>
            </a:r>
            <a:r>
              <a:rPr sz="1600" b="1" spc="-5" dirty="0">
                <a:solidFill>
                  <a:srgbClr val="FFFFFF"/>
                </a:solidFill>
                <a:latin typeface="Arial"/>
                <a:cs typeface="Arial"/>
              </a:rPr>
              <a:t>у </a:t>
            </a:r>
            <a:r>
              <a:rPr sz="1600" b="1" dirty="0">
                <a:solidFill>
                  <a:srgbClr val="FFFFFF"/>
                </a:solidFill>
                <a:latin typeface="Arial"/>
                <a:cs typeface="Arial"/>
              </a:rPr>
              <a:t> </a:t>
            </a:r>
            <a:r>
              <a:rPr sz="1600" b="1" spc="-20" dirty="0">
                <a:solidFill>
                  <a:srgbClr val="FFFFFF"/>
                </a:solidFill>
                <a:latin typeface="Arial"/>
                <a:cs typeface="Arial"/>
              </a:rPr>
              <a:t>власному</a:t>
            </a:r>
            <a:r>
              <a:rPr sz="1600" b="1" spc="30" dirty="0">
                <a:solidFill>
                  <a:srgbClr val="FFFFFF"/>
                </a:solidFill>
                <a:latin typeface="Arial"/>
                <a:cs typeface="Arial"/>
              </a:rPr>
              <a:t> </a:t>
            </a:r>
            <a:r>
              <a:rPr sz="1600" b="1" spc="-15" dirty="0">
                <a:solidFill>
                  <a:srgbClr val="FFFFFF"/>
                </a:solidFill>
                <a:latin typeface="Arial"/>
                <a:cs typeface="Arial"/>
              </a:rPr>
              <a:t>темпі.</a:t>
            </a:r>
            <a:endParaRPr sz="1600">
              <a:latin typeface="Arial"/>
              <a:cs typeface="Arial"/>
            </a:endParaRPr>
          </a:p>
        </p:txBody>
      </p:sp>
      <p:sp>
        <p:nvSpPr>
          <p:cNvPr id="7" name="object 7"/>
          <p:cNvSpPr txBox="1"/>
          <p:nvPr/>
        </p:nvSpPr>
        <p:spPr>
          <a:xfrm>
            <a:off x="3221863" y="4140072"/>
            <a:ext cx="2700655" cy="2286635"/>
          </a:xfrm>
          <a:prstGeom prst="rect">
            <a:avLst/>
          </a:prstGeom>
          <a:solidFill>
            <a:srgbClr val="64D135"/>
          </a:solidFill>
        </p:spPr>
        <p:txBody>
          <a:bodyPr vert="horz" wrap="square" lIns="0" tIns="15875" rIns="0" bIns="0" rtlCol="0">
            <a:spAutoFit/>
          </a:bodyPr>
          <a:lstStyle/>
          <a:p>
            <a:pPr marL="635" algn="ctr">
              <a:lnSpc>
                <a:spcPts val="1789"/>
              </a:lnSpc>
              <a:spcBef>
                <a:spcPts val="125"/>
              </a:spcBef>
            </a:pPr>
            <a:r>
              <a:rPr sz="1600" b="1" spc="-15" dirty="0">
                <a:solidFill>
                  <a:srgbClr val="FFFFFF"/>
                </a:solidFill>
                <a:latin typeface="Arial"/>
                <a:cs typeface="Arial"/>
              </a:rPr>
              <a:t>Впровадження</a:t>
            </a:r>
            <a:endParaRPr sz="1600">
              <a:latin typeface="Arial"/>
              <a:cs typeface="Arial"/>
            </a:endParaRPr>
          </a:p>
          <a:p>
            <a:pPr marL="635" algn="ctr">
              <a:lnSpc>
                <a:spcPts val="1789"/>
              </a:lnSpc>
            </a:pPr>
            <a:r>
              <a:rPr sz="1600" b="1" spc="-10" dirty="0">
                <a:solidFill>
                  <a:srgbClr val="FFFFFF"/>
                </a:solidFill>
                <a:latin typeface="Arial"/>
                <a:cs typeface="Arial"/>
              </a:rPr>
              <a:t>інноваційних</a:t>
            </a:r>
            <a:r>
              <a:rPr sz="1600" b="1" spc="5" dirty="0">
                <a:solidFill>
                  <a:srgbClr val="FFFFFF"/>
                </a:solidFill>
                <a:latin typeface="Arial"/>
                <a:cs typeface="Arial"/>
              </a:rPr>
              <a:t> </a:t>
            </a:r>
            <a:r>
              <a:rPr sz="1600" b="1" spc="-15" dirty="0">
                <a:solidFill>
                  <a:srgbClr val="FFFFFF"/>
                </a:solidFill>
                <a:latin typeface="Arial"/>
                <a:cs typeface="Arial"/>
              </a:rPr>
              <a:t>технологій:</a:t>
            </a:r>
            <a:endParaRPr sz="1600">
              <a:latin typeface="Arial"/>
              <a:cs typeface="Arial"/>
            </a:endParaRPr>
          </a:p>
          <a:p>
            <a:pPr marL="457834" marR="393065" algn="ctr">
              <a:lnSpc>
                <a:spcPts val="1660"/>
              </a:lnSpc>
              <a:spcBef>
                <a:spcPts val="645"/>
              </a:spcBef>
            </a:pPr>
            <a:r>
              <a:rPr sz="1600" b="1" spc="-10" dirty="0">
                <a:solidFill>
                  <a:srgbClr val="FFFFFF"/>
                </a:solidFill>
                <a:latin typeface="Arial"/>
                <a:cs typeface="Arial"/>
              </a:rPr>
              <a:t>Програма активно </a:t>
            </a:r>
            <a:r>
              <a:rPr sz="1600" b="1" spc="-430" dirty="0">
                <a:solidFill>
                  <a:srgbClr val="FFFFFF"/>
                </a:solidFill>
                <a:latin typeface="Arial"/>
                <a:cs typeface="Arial"/>
              </a:rPr>
              <a:t> </a:t>
            </a:r>
            <a:r>
              <a:rPr sz="1600" b="1" spc="-10" dirty="0">
                <a:solidFill>
                  <a:srgbClr val="FFFFFF"/>
                </a:solidFill>
                <a:latin typeface="Arial"/>
                <a:cs typeface="Arial"/>
              </a:rPr>
              <a:t>впроваджує</a:t>
            </a:r>
            <a:endParaRPr sz="1600">
              <a:latin typeface="Arial"/>
              <a:cs typeface="Arial"/>
            </a:endParaRPr>
          </a:p>
          <a:p>
            <a:pPr marL="1270" algn="ctr">
              <a:lnSpc>
                <a:spcPts val="1510"/>
              </a:lnSpc>
            </a:pPr>
            <a:r>
              <a:rPr sz="1600" b="1" spc="-15" dirty="0">
                <a:solidFill>
                  <a:srgbClr val="FFFFFF"/>
                </a:solidFill>
                <a:latin typeface="Arial"/>
                <a:cs typeface="Arial"/>
              </a:rPr>
              <a:t>інформаційні</a:t>
            </a:r>
            <a:r>
              <a:rPr sz="1600" b="1" spc="30" dirty="0">
                <a:solidFill>
                  <a:srgbClr val="FFFFFF"/>
                </a:solidFill>
                <a:latin typeface="Arial"/>
                <a:cs typeface="Arial"/>
              </a:rPr>
              <a:t> </a:t>
            </a:r>
            <a:r>
              <a:rPr sz="1600" b="1" spc="-20" dirty="0">
                <a:solidFill>
                  <a:srgbClr val="FFFFFF"/>
                </a:solidFill>
                <a:latin typeface="Arial"/>
                <a:cs typeface="Arial"/>
              </a:rPr>
              <a:t>технології</a:t>
            </a:r>
            <a:endParaRPr sz="1600">
              <a:latin typeface="Arial"/>
              <a:cs typeface="Arial"/>
            </a:endParaRPr>
          </a:p>
          <a:p>
            <a:pPr marL="72390" marR="63500" algn="ctr">
              <a:lnSpc>
                <a:spcPct val="86300"/>
              </a:lnSpc>
              <a:spcBef>
                <a:spcPts val="130"/>
              </a:spcBef>
            </a:pPr>
            <a:r>
              <a:rPr sz="1600" b="1" spc="-5" dirty="0">
                <a:solidFill>
                  <a:srgbClr val="FFFFFF"/>
                </a:solidFill>
                <a:latin typeface="Arial"/>
                <a:cs typeface="Arial"/>
              </a:rPr>
              <a:t>у</a:t>
            </a:r>
            <a:r>
              <a:rPr sz="1600" b="1" spc="-30" dirty="0">
                <a:solidFill>
                  <a:srgbClr val="FFFFFF"/>
                </a:solidFill>
                <a:latin typeface="Arial"/>
                <a:cs typeface="Arial"/>
              </a:rPr>
              <a:t> </a:t>
            </a:r>
            <a:r>
              <a:rPr sz="1600" b="1" spc="-10" dirty="0">
                <a:solidFill>
                  <a:srgbClr val="FFFFFF"/>
                </a:solidFill>
                <a:latin typeface="Arial"/>
                <a:cs typeface="Arial"/>
              </a:rPr>
              <a:t>навчальний</a:t>
            </a:r>
            <a:r>
              <a:rPr sz="1600" b="1" spc="10" dirty="0">
                <a:solidFill>
                  <a:srgbClr val="FFFFFF"/>
                </a:solidFill>
                <a:latin typeface="Arial"/>
                <a:cs typeface="Arial"/>
              </a:rPr>
              <a:t> </a:t>
            </a:r>
            <a:r>
              <a:rPr sz="1600" b="1" spc="-10" dirty="0">
                <a:solidFill>
                  <a:srgbClr val="FFFFFF"/>
                </a:solidFill>
                <a:latin typeface="Arial"/>
                <a:cs typeface="Arial"/>
              </a:rPr>
              <a:t>процес,</a:t>
            </a:r>
            <a:r>
              <a:rPr sz="1600" b="1" dirty="0">
                <a:solidFill>
                  <a:srgbClr val="FFFFFF"/>
                </a:solidFill>
                <a:latin typeface="Arial"/>
                <a:cs typeface="Arial"/>
              </a:rPr>
              <a:t> </a:t>
            </a:r>
            <a:r>
              <a:rPr sz="1600" b="1" spc="-40" dirty="0">
                <a:solidFill>
                  <a:srgbClr val="FFFFFF"/>
                </a:solidFill>
                <a:latin typeface="Arial"/>
                <a:cs typeface="Arial"/>
              </a:rPr>
              <a:t>що </a:t>
            </a:r>
            <a:r>
              <a:rPr sz="1600" b="1" spc="-430" dirty="0">
                <a:solidFill>
                  <a:srgbClr val="FFFFFF"/>
                </a:solidFill>
                <a:latin typeface="Arial"/>
                <a:cs typeface="Arial"/>
              </a:rPr>
              <a:t> </a:t>
            </a:r>
            <a:r>
              <a:rPr sz="1600" b="1" spc="-5" dirty="0">
                <a:solidFill>
                  <a:srgbClr val="FFFFFF"/>
                </a:solidFill>
                <a:latin typeface="Arial"/>
                <a:cs typeface="Arial"/>
              </a:rPr>
              <a:t>сприяє</a:t>
            </a:r>
            <a:r>
              <a:rPr sz="1600" b="1" spc="5" dirty="0">
                <a:solidFill>
                  <a:srgbClr val="FFFFFF"/>
                </a:solidFill>
                <a:latin typeface="Arial"/>
                <a:cs typeface="Arial"/>
              </a:rPr>
              <a:t> </a:t>
            </a:r>
            <a:r>
              <a:rPr sz="1600" b="1" spc="-10" dirty="0">
                <a:solidFill>
                  <a:srgbClr val="FFFFFF"/>
                </a:solidFill>
                <a:latin typeface="Arial"/>
                <a:cs typeface="Arial"/>
              </a:rPr>
              <a:t>підвищенню </a:t>
            </a:r>
            <a:r>
              <a:rPr sz="1600" b="1" spc="-5" dirty="0">
                <a:solidFill>
                  <a:srgbClr val="FFFFFF"/>
                </a:solidFill>
                <a:latin typeface="Arial"/>
                <a:cs typeface="Arial"/>
              </a:rPr>
              <a:t> </a:t>
            </a:r>
            <a:r>
              <a:rPr sz="1600" b="1" spc="-15" dirty="0">
                <a:solidFill>
                  <a:srgbClr val="FFFFFF"/>
                </a:solidFill>
                <a:latin typeface="Arial"/>
                <a:cs typeface="Arial"/>
              </a:rPr>
              <a:t>ефективності</a:t>
            </a:r>
            <a:r>
              <a:rPr sz="1600" b="1" spc="45" dirty="0">
                <a:solidFill>
                  <a:srgbClr val="FFFFFF"/>
                </a:solidFill>
                <a:latin typeface="Arial"/>
                <a:cs typeface="Arial"/>
              </a:rPr>
              <a:t> </a:t>
            </a:r>
            <a:r>
              <a:rPr sz="1600" b="1" spc="-15" dirty="0">
                <a:solidFill>
                  <a:srgbClr val="FFFFFF"/>
                </a:solidFill>
                <a:latin typeface="Arial"/>
                <a:cs typeface="Arial"/>
              </a:rPr>
              <a:t>навчання </a:t>
            </a:r>
            <a:r>
              <a:rPr sz="1600" b="1" spc="-10" dirty="0">
                <a:solidFill>
                  <a:srgbClr val="FFFFFF"/>
                </a:solidFill>
                <a:latin typeface="Arial"/>
                <a:cs typeface="Arial"/>
              </a:rPr>
              <a:t> та</a:t>
            </a:r>
            <a:r>
              <a:rPr sz="1600" b="1" spc="-5" dirty="0">
                <a:solidFill>
                  <a:srgbClr val="FFFFFF"/>
                </a:solidFill>
                <a:latin typeface="Arial"/>
                <a:cs typeface="Arial"/>
              </a:rPr>
              <a:t> </a:t>
            </a:r>
            <a:r>
              <a:rPr sz="1600" b="1" spc="-15" dirty="0">
                <a:solidFill>
                  <a:srgbClr val="FFFFFF"/>
                </a:solidFill>
                <a:latin typeface="Arial"/>
                <a:cs typeface="Arial"/>
              </a:rPr>
              <a:t>залученню</a:t>
            </a:r>
            <a:r>
              <a:rPr sz="1600" b="1" spc="45" dirty="0">
                <a:solidFill>
                  <a:srgbClr val="FFFFFF"/>
                </a:solidFill>
                <a:latin typeface="Arial"/>
                <a:cs typeface="Arial"/>
              </a:rPr>
              <a:t> </a:t>
            </a:r>
            <a:r>
              <a:rPr sz="1600" b="1" spc="-15" dirty="0">
                <a:solidFill>
                  <a:srgbClr val="FFFFFF"/>
                </a:solidFill>
                <a:latin typeface="Arial"/>
                <a:cs typeface="Arial"/>
              </a:rPr>
              <a:t>учнів</a:t>
            </a:r>
            <a:r>
              <a:rPr sz="1600" b="1" spc="40" dirty="0">
                <a:solidFill>
                  <a:srgbClr val="FFFFFF"/>
                </a:solidFill>
                <a:latin typeface="Arial"/>
                <a:cs typeface="Arial"/>
              </a:rPr>
              <a:t> </a:t>
            </a:r>
            <a:r>
              <a:rPr sz="1600" b="1" spc="-5" dirty="0">
                <a:solidFill>
                  <a:srgbClr val="FFFFFF"/>
                </a:solidFill>
                <a:latin typeface="Arial"/>
                <a:cs typeface="Arial"/>
              </a:rPr>
              <a:t>до </a:t>
            </a:r>
            <a:r>
              <a:rPr sz="1600" b="1" dirty="0">
                <a:solidFill>
                  <a:srgbClr val="FFFFFF"/>
                </a:solidFill>
                <a:latin typeface="Arial"/>
                <a:cs typeface="Arial"/>
              </a:rPr>
              <a:t> </a:t>
            </a:r>
            <a:r>
              <a:rPr sz="1600" b="1" spc="-10" dirty="0">
                <a:solidFill>
                  <a:srgbClr val="FFFFFF"/>
                </a:solidFill>
                <a:latin typeface="Arial"/>
                <a:cs typeface="Arial"/>
              </a:rPr>
              <a:t>активної</a:t>
            </a:r>
            <a:r>
              <a:rPr sz="1600" b="1" spc="20" dirty="0">
                <a:solidFill>
                  <a:srgbClr val="FFFFFF"/>
                </a:solidFill>
                <a:latin typeface="Arial"/>
                <a:cs typeface="Arial"/>
              </a:rPr>
              <a:t> </a:t>
            </a:r>
            <a:r>
              <a:rPr sz="1600" b="1" spc="-10" dirty="0">
                <a:solidFill>
                  <a:srgbClr val="FFFFFF"/>
                </a:solidFill>
                <a:latin typeface="Arial"/>
                <a:cs typeface="Arial"/>
              </a:rPr>
              <a:t>діяльності.</a:t>
            </a:r>
            <a:endParaRPr sz="1600">
              <a:latin typeface="Arial"/>
              <a:cs typeface="Arial"/>
            </a:endParaRPr>
          </a:p>
        </p:txBody>
      </p:sp>
      <p:sp>
        <p:nvSpPr>
          <p:cNvPr id="8" name="object 8"/>
          <p:cNvSpPr txBox="1"/>
          <p:nvPr/>
        </p:nvSpPr>
        <p:spPr>
          <a:xfrm>
            <a:off x="6192139" y="4140072"/>
            <a:ext cx="2700655" cy="2286635"/>
          </a:xfrm>
          <a:prstGeom prst="rect">
            <a:avLst/>
          </a:prstGeom>
          <a:solidFill>
            <a:srgbClr val="64D135"/>
          </a:solidFill>
        </p:spPr>
        <p:txBody>
          <a:bodyPr vert="horz" wrap="square" lIns="0" tIns="121285" rIns="0" bIns="0" rtlCol="0">
            <a:spAutoFit/>
          </a:bodyPr>
          <a:lstStyle/>
          <a:p>
            <a:pPr marL="1905" algn="ctr">
              <a:lnSpc>
                <a:spcPts val="1789"/>
              </a:lnSpc>
              <a:spcBef>
                <a:spcPts val="955"/>
              </a:spcBef>
            </a:pPr>
            <a:r>
              <a:rPr sz="1600" b="1" spc="-10" dirty="0">
                <a:solidFill>
                  <a:srgbClr val="FFFFFF"/>
                </a:solidFill>
                <a:latin typeface="Arial"/>
                <a:cs typeface="Arial"/>
              </a:rPr>
              <a:t>Забезпечення</a:t>
            </a:r>
            <a:r>
              <a:rPr sz="1600" b="1" dirty="0">
                <a:solidFill>
                  <a:srgbClr val="FFFFFF"/>
                </a:solidFill>
                <a:latin typeface="Arial"/>
                <a:cs typeface="Arial"/>
              </a:rPr>
              <a:t> </a:t>
            </a:r>
            <a:r>
              <a:rPr sz="1600" b="1" spc="-5" dirty="0">
                <a:solidFill>
                  <a:srgbClr val="FFFFFF"/>
                </a:solidFill>
                <a:latin typeface="Arial"/>
                <a:cs typeface="Arial"/>
              </a:rPr>
              <a:t>соціальної</a:t>
            </a:r>
            <a:endParaRPr sz="1600">
              <a:latin typeface="Arial"/>
              <a:cs typeface="Arial"/>
            </a:endParaRPr>
          </a:p>
          <a:p>
            <a:pPr marL="3175" algn="ctr">
              <a:lnSpc>
                <a:spcPts val="1789"/>
              </a:lnSpc>
            </a:pPr>
            <a:r>
              <a:rPr sz="1600" b="1" spc="-15" dirty="0">
                <a:solidFill>
                  <a:srgbClr val="FFFFFF"/>
                </a:solidFill>
                <a:latin typeface="Arial"/>
                <a:cs typeface="Arial"/>
              </a:rPr>
              <a:t>справедливості:</a:t>
            </a:r>
            <a:endParaRPr sz="1600">
              <a:latin typeface="Arial"/>
              <a:cs typeface="Arial"/>
            </a:endParaRPr>
          </a:p>
          <a:p>
            <a:pPr marL="211454" marR="201295" algn="ctr">
              <a:lnSpc>
                <a:spcPts val="1660"/>
              </a:lnSpc>
              <a:spcBef>
                <a:spcPts val="645"/>
              </a:spcBef>
            </a:pPr>
            <a:r>
              <a:rPr sz="1600" b="1" spc="-10" dirty="0">
                <a:solidFill>
                  <a:srgbClr val="FFFFFF"/>
                </a:solidFill>
                <a:latin typeface="Arial"/>
                <a:cs typeface="Arial"/>
              </a:rPr>
              <a:t>НУШ</a:t>
            </a:r>
            <a:r>
              <a:rPr sz="1600" b="1" spc="-15" dirty="0">
                <a:solidFill>
                  <a:srgbClr val="FFFFFF"/>
                </a:solidFill>
                <a:latin typeface="Arial"/>
                <a:cs typeface="Arial"/>
              </a:rPr>
              <a:t> </a:t>
            </a:r>
            <a:r>
              <a:rPr sz="1600" b="1" spc="-10" dirty="0">
                <a:solidFill>
                  <a:srgbClr val="FFFFFF"/>
                </a:solidFill>
                <a:latin typeface="Arial"/>
                <a:cs typeface="Arial"/>
              </a:rPr>
              <a:t>робить</a:t>
            </a:r>
            <a:r>
              <a:rPr sz="1600" b="1" spc="20" dirty="0">
                <a:solidFill>
                  <a:srgbClr val="FFFFFF"/>
                </a:solidFill>
                <a:latin typeface="Arial"/>
                <a:cs typeface="Arial"/>
              </a:rPr>
              <a:t> </a:t>
            </a:r>
            <a:r>
              <a:rPr sz="1600" b="1" spc="-5" dirty="0">
                <a:solidFill>
                  <a:srgbClr val="FFFFFF"/>
                </a:solidFill>
                <a:latin typeface="Arial"/>
                <a:cs typeface="Arial"/>
              </a:rPr>
              <a:t>акцент</a:t>
            </a:r>
            <a:r>
              <a:rPr sz="1600" b="1" spc="-10" dirty="0">
                <a:solidFill>
                  <a:srgbClr val="FFFFFF"/>
                </a:solidFill>
                <a:latin typeface="Arial"/>
                <a:cs typeface="Arial"/>
              </a:rPr>
              <a:t> </a:t>
            </a:r>
            <a:r>
              <a:rPr sz="1600" b="1" spc="-5" dirty="0">
                <a:solidFill>
                  <a:srgbClr val="FFFFFF"/>
                </a:solidFill>
                <a:latin typeface="Arial"/>
                <a:cs typeface="Arial"/>
              </a:rPr>
              <a:t>на </a:t>
            </a:r>
            <a:r>
              <a:rPr sz="1600" b="1" spc="-430" dirty="0">
                <a:solidFill>
                  <a:srgbClr val="FFFFFF"/>
                </a:solidFill>
                <a:latin typeface="Arial"/>
                <a:cs typeface="Arial"/>
              </a:rPr>
              <a:t> </a:t>
            </a:r>
            <a:r>
              <a:rPr sz="1600" b="1" spc="-15" dirty="0">
                <a:solidFill>
                  <a:srgbClr val="FFFFFF"/>
                </a:solidFill>
                <a:latin typeface="Arial"/>
                <a:cs typeface="Arial"/>
              </a:rPr>
              <a:t>зменшенні</a:t>
            </a:r>
            <a:r>
              <a:rPr sz="1600" b="1" spc="25" dirty="0">
                <a:solidFill>
                  <a:srgbClr val="FFFFFF"/>
                </a:solidFill>
                <a:latin typeface="Arial"/>
                <a:cs typeface="Arial"/>
              </a:rPr>
              <a:t> </a:t>
            </a:r>
            <a:r>
              <a:rPr sz="1600" b="1" spc="-10" dirty="0">
                <a:solidFill>
                  <a:srgbClr val="FFFFFF"/>
                </a:solidFill>
                <a:latin typeface="Arial"/>
                <a:cs typeface="Arial"/>
              </a:rPr>
              <a:t>соціально- </a:t>
            </a:r>
            <a:r>
              <a:rPr sz="1600" b="1" spc="-5" dirty="0">
                <a:solidFill>
                  <a:srgbClr val="FFFFFF"/>
                </a:solidFill>
                <a:latin typeface="Arial"/>
                <a:cs typeface="Arial"/>
              </a:rPr>
              <a:t> </a:t>
            </a:r>
            <a:r>
              <a:rPr sz="1600" b="1" spc="-10" dirty="0">
                <a:solidFill>
                  <a:srgbClr val="FFFFFF"/>
                </a:solidFill>
                <a:latin typeface="Arial"/>
                <a:cs typeface="Arial"/>
              </a:rPr>
              <a:t>економічних</a:t>
            </a:r>
            <a:endParaRPr sz="1600">
              <a:latin typeface="Arial"/>
              <a:cs typeface="Arial"/>
            </a:endParaRPr>
          </a:p>
          <a:p>
            <a:pPr marL="1905" algn="ctr">
              <a:lnSpc>
                <a:spcPts val="1505"/>
              </a:lnSpc>
            </a:pPr>
            <a:r>
              <a:rPr sz="1600" b="1" spc="-10" dirty="0">
                <a:solidFill>
                  <a:srgbClr val="FFFFFF"/>
                </a:solidFill>
                <a:latin typeface="Arial"/>
                <a:cs typeface="Arial"/>
              </a:rPr>
              <a:t>нерівностей,</a:t>
            </a:r>
            <a:endParaRPr sz="1600">
              <a:latin typeface="Arial"/>
              <a:cs typeface="Arial"/>
            </a:endParaRPr>
          </a:p>
          <a:p>
            <a:pPr marL="122555" marR="114300" indent="1905" algn="ctr">
              <a:lnSpc>
                <a:spcPts val="1660"/>
              </a:lnSpc>
              <a:spcBef>
                <a:spcPts val="140"/>
              </a:spcBef>
            </a:pPr>
            <a:r>
              <a:rPr sz="1600" b="1" spc="-20" dirty="0">
                <a:solidFill>
                  <a:srgbClr val="FFFFFF"/>
                </a:solidFill>
                <a:latin typeface="Arial"/>
                <a:cs typeface="Arial"/>
              </a:rPr>
              <a:t>забезпечуючи</a:t>
            </a:r>
            <a:r>
              <a:rPr sz="1600" b="1" spc="45" dirty="0">
                <a:solidFill>
                  <a:srgbClr val="FFFFFF"/>
                </a:solidFill>
                <a:latin typeface="Arial"/>
                <a:cs typeface="Arial"/>
              </a:rPr>
              <a:t> </a:t>
            </a:r>
            <a:r>
              <a:rPr sz="1600" b="1" spc="-5" dirty="0">
                <a:solidFill>
                  <a:srgbClr val="FFFFFF"/>
                </a:solidFill>
                <a:latin typeface="Arial"/>
                <a:cs typeface="Arial"/>
              </a:rPr>
              <a:t>рівний </a:t>
            </a:r>
            <a:r>
              <a:rPr sz="1600" b="1" dirty="0">
                <a:solidFill>
                  <a:srgbClr val="FFFFFF"/>
                </a:solidFill>
                <a:latin typeface="Arial"/>
                <a:cs typeface="Arial"/>
              </a:rPr>
              <a:t> </a:t>
            </a:r>
            <a:r>
              <a:rPr sz="1600" b="1" spc="-10" dirty="0">
                <a:solidFill>
                  <a:srgbClr val="FFFFFF"/>
                </a:solidFill>
                <a:latin typeface="Arial"/>
                <a:cs typeface="Arial"/>
              </a:rPr>
              <a:t>доступ</a:t>
            </a:r>
            <a:r>
              <a:rPr sz="1600" b="1" spc="25" dirty="0">
                <a:solidFill>
                  <a:srgbClr val="FFFFFF"/>
                </a:solidFill>
                <a:latin typeface="Arial"/>
                <a:cs typeface="Arial"/>
              </a:rPr>
              <a:t> </a:t>
            </a:r>
            <a:r>
              <a:rPr sz="1600" b="1" spc="-5" dirty="0">
                <a:solidFill>
                  <a:srgbClr val="FFFFFF"/>
                </a:solidFill>
                <a:latin typeface="Arial"/>
                <a:cs typeface="Arial"/>
              </a:rPr>
              <a:t>до</a:t>
            </a:r>
            <a:r>
              <a:rPr sz="1600" b="1" spc="-10" dirty="0">
                <a:solidFill>
                  <a:srgbClr val="FFFFFF"/>
                </a:solidFill>
                <a:latin typeface="Arial"/>
                <a:cs typeface="Arial"/>
              </a:rPr>
              <a:t> </a:t>
            </a:r>
            <a:r>
              <a:rPr sz="1600" b="1" spc="-5" dirty="0">
                <a:solidFill>
                  <a:srgbClr val="FFFFFF"/>
                </a:solidFill>
                <a:latin typeface="Arial"/>
                <a:cs typeface="Arial"/>
              </a:rPr>
              <a:t>якісної</a:t>
            </a:r>
            <a:r>
              <a:rPr sz="1600" b="1" spc="-20" dirty="0">
                <a:solidFill>
                  <a:srgbClr val="FFFFFF"/>
                </a:solidFill>
                <a:latin typeface="Arial"/>
                <a:cs typeface="Arial"/>
              </a:rPr>
              <a:t> </a:t>
            </a:r>
            <a:r>
              <a:rPr sz="1600" b="1" spc="-15" dirty="0">
                <a:solidFill>
                  <a:srgbClr val="FFFFFF"/>
                </a:solidFill>
                <a:latin typeface="Arial"/>
                <a:cs typeface="Arial"/>
              </a:rPr>
              <a:t>освіти </a:t>
            </a:r>
            <a:r>
              <a:rPr sz="1600" b="1" spc="-430" dirty="0">
                <a:solidFill>
                  <a:srgbClr val="FFFFFF"/>
                </a:solidFill>
                <a:latin typeface="Arial"/>
                <a:cs typeface="Arial"/>
              </a:rPr>
              <a:t> </a:t>
            </a:r>
            <a:r>
              <a:rPr sz="1600" b="1" spc="-10" dirty="0">
                <a:solidFill>
                  <a:srgbClr val="FFFFFF"/>
                </a:solidFill>
                <a:latin typeface="Arial"/>
                <a:cs typeface="Arial"/>
              </a:rPr>
              <a:t>для</a:t>
            </a:r>
            <a:r>
              <a:rPr sz="1600" b="1" spc="5" dirty="0">
                <a:solidFill>
                  <a:srgbClr val="FFFFFF"/>
                </a:solidFill>
                <a:latin typeface="Arial"/>
                <a:cs typeface="Arial"/>
              </a:rPr>
              <a:t> </a:t>
            </a:r>
            <a:r>
              <a:rPr sz="1600" b="1" spc="-15" dirty="0">
                <a:solidFill>
                  <a:srgbClr val="FFFFFF"/>
                </a:solidFill>
                <a:latin typeface="Arial"/>
                <a:cs typeface="Arial"/>
              </a:rPr>
              <a:t>всіх</a:t>
            </a:r>
            <a:r>
              <a:rPr sz="1600" b="1" spc="-10" dirty="0">
                <a:solidFill>
                  <a:srgbClr val="FFFFFF"/>
                </a:solidFill>
                <a:latin typeface="Arial"/>
                <a:cs typeface="Arial"/>
              </a:rPr>
              <a:t> учнів.</a:t>
            </a:r>
            <a:endParaRPr sz="1600">
              <a:latin typeface="Arial"/>
              <a:cs typeface="Arial"/>
            </a:endParaRPr>
          </a:p>
        </p:txBody>
      </p:sp>
      <p:sp>
        <p:nvSpPr>
          <p:cNvPr id="9" name="object 2"/>
          <p:cNvSpPr txBox="1"/>
          <p:nvPr/>
        </p:nvSpPr>
        <p:spPr>
          <a:xfrm>
            <a:off x="496316" y="42036"/>
            <a:ext cx="8647684" cy="1489510"/>
          </a:xfrm>
          <a:prstGeom prst="rect">
            <a:avLst/>
          </a:prstGeom>
        </p:spPr>
        <p:txBody>
          <a:bodyPr vert="horz" wrap="square" lIns="0" tIns="12065" rIns="0" bIns="0" rtlCol="0">
            <a:spAutoFit/>
          </a:bodyPr>
          <a:lstStyle/>
          <a:p>
            <a:pPr marL="12700" marR="5080" indent="-1270" algn="ctr">
              <a:lnSpc>
                <a:spcPct val="100000"/>
              </a:lnSpc>
              <a:spcBef>
                <a:spcPts val="95"/>
              </a:spcBef>
            </a:pPr>
            <a:r>
              <a:rPr sz="3200" b="1" spc="-10" dirty="0">
                <a:solidFill>
                  <a:srgbClr val="00B050"/>
                </a:solidFill>
                <a:cs typeface="Times New Roman"/>
              </a:rPr>
              <a:t>Програма</a:t>
            </a:r>
            <a:r>
              <a:rPr sz="3200" b="1" dirty="0">
                <a:solidFill>
                  <a:srgbClr val="00B050"/>
                </a:solidFill>
                <a:cs typeface="Times New Roman"/>
              </a:rPr>
              <a:t> </a:t>
            </a:r>
            <a:r>
              <a:rPr sz="3200" b="1" spc="-10" dirty="0">
                <a:solidFill>
                  <a:srgbClr val="00B050"/>
                </a:solidFill>
                <a:cs typeface="Times New Roman"/>
              </a:rPr>
              <a:t>"Нова</a:t>
            </a:r>
            <a:r>
              <a:rPr sz="3200" b="1" spc="15" dirty="0">
                <a:solidFill>
                  <a:srgbClr val="00B050"/>
                </a:solidFill>
                <a:cs typeface="Times New Roman"/>
              </a:rPr>
              <a:t> </a:t>
            </a:r>
            <a:r>
              <a:rPr sz="3200" b="1" spc="-5" dirty="0">
                <a:solidFill>
                  <a:srgbClr val="00B050"/>
                </a:solidFill>
                <a:cs typeface="Times New Roman"/>
              </a:rPr>
              <a:t>українська</a:t>
            </a:r>
            <a:r>
              <a:rPr sz="3200" b="1" spc="5" dirty="0">
                <a:solidFill>
                  <a:srgbClr val="00B050"/>
                </a:solidFill>
                <a:cs typeface="Times New Roman"/>
              </a:rPr>
              <a:t> </a:t>
            </a:r>
            <a:r>
              <a:rPr sz="3200" b="1" spc="-5" dirty="0">
                <a:solidFill>
                  <a:srgbClr val="00B050"/>
                </a:solidFill>
                <a:cs typeface="Times New Roman"/>
              </a:rPr>
              <a:t>школа"</a:t>
            </a:r>
            <a:r>
              <a:rPr sz="3200" b="1" spc="10" dirty="0">
                <a:solidFill>
                  <a:srgbClr val="00B050"/>
                </a:solidFill>
                <a:cs typeface="Times New Roman"/>
              </a:rPr>
              <a:t> </a:t>
            </a:r>
            <a:r>
              <a:rPr sz="3200" b="1" spc="-5" dirty="0">
                <a:solidFill>
                  <a:srgbClr val="00B050"/>
                </a:solidFill>
                <a:cs typeface="Times New Roman"/>
              </a:rPr>
              <a:t>(НУШ)</a:t>
            </a:r>
            <a:r>
              <a:rPr sz="3200" b="1" spc="30" dirty="0">
                <a:solidFill>
                  <a:srgbClr val="00B050"/>
                </a:solidFill>
                <a:cs typeface="Times New Roman"/>
              </a:rPr>
              <a:t> </a:t>
            </a:r>
            <a:r>
              <a:rPr sz="3200" b="1" spc="-5" dirty="0">
                <a:solidFill>
                  <a:srgbClr val="00B050"/>
                </a:solidFill>
                <a:cs typeface="Times New Roman"/>
              </a:rPr>
              <a:t>є</a:t>
            </a:r>
            <a:r>
              <a:rPr sz="3200" b="1" spc="5" dirty="0">
                <a:solidFill>
                  <a:srgbClr val="00B050"/>
                </a:solidFill>
                <a:cs typeface="Times New Roman"/>
              </a:rPr>
              <a:t> </a:t>
            </a:r>
            <a:r>
              <a:rPr sz="3200" b="1" spc="-5" dirty="0" err="1">
                <a:solidFill>
                  <a:srgbClr val="00B050"/>
                </a:solidFill>
                <a:cs typeface="Times New Roman"/>
              </a:rPr>
              <a:t>унікальною</a:t>
            </a:r>
            <a:r>
              <a:rPr sz="3200" b="1" spc="-5" dirty="0">
                <a:solidFill>
                  <a:srgbClr val="00B050"/>
                </a:solidFill>
                <a:cs typeface="Times New Roman"/>
              </a:rPr>
              <a:t> </a:t>
            </a:r>
            <a:r>
              <a:rPr sz="3200" b="1" spc="-15" dirty="0" err="1" smtClean="0">
                <a:solidFill>
                  <a:srgbClr val="00B050"/>
                </a:solidFill>
                <a:cs typeface="Times New Roman"/>
              </a:rPr>
              <a:t>та</a:t>
            </a:r>
            <a:r>
              <a:rPr sz="3200" b="1" spc="25" dirty="0" smtClean="0">
                <a:solidFill>
                  <a:srgbClr val="00B050"/>
                </a:solidFill>
                <a:cs typeface="Times New Roman"/>
              </a:rPr>
              <a:t> </a:t>
            </a:r>
            <a:r>
              <a:rPr sz="3200" b="1" spc="-5" dirty="0">
                <a:solidFill>
                  <a:srgbClr val="00B050"/>
                </a:solidFill>
                <a:cs typeface="Times New Roman"/>
              </a:rPr>
              <a:t>включає в</a:t>
            </a:r>
            <a:r>
              <a:rPr sz="3200" b="1" dirty="0">
                <a:solidFill>
                  <a:srgbClr val="00B050"/>
                </a:solidFill>
                <a:cs typeface="Times New Roman"/>
              </a:rPr>
              <a:t> </a:t>
            </a:r>
            <a:r>
              <a:rPr sz="3200" b="1" spc="-5" dirty="0">
                <a:solidFill>
                  <a:srgbClr val="00B050"/>
                </a:solidFill>
                <a:cs typeface="Times New Roman"/>
              </a:rPr>
              <a:t>себе</a:t>
            </a:r>
            <a:r>
              <a:rPr sz="3200" b="1" spc="20" dirty="0">
                <a:solidFill>
                  <a:srgbClr val="00B050"/>
                </a:solidFill>
                <a:cs typeface="Times New Roman"/>
              </a:rPr>
              <a:t> </a:t>
            </a:r>
            <a:r>
              <a:rPr sz="3200" b="1" spc="-5" dirty="0">
                <a:solidFill>
                  <a:srgbClr val="00B050"/>
                </a:solidFill>
                <a:cs typeface="Times New Roman"/>
              </a:rPr>
              <a:t>кілька</a:t>
            </a:r>
            <a:r>
              <a:rPr sz="3200" b="1" spc="10" dirty="0">
                <a:solidFill>
                  <a:srgbClr val="00B050"/>
                </a:solidFill>
                <a:cs typeface="Times New Roman"/>
              </a:rPr>
              <a:t> </a:t>
            </a:r>
            <a:r>
              <a:rPr sz="3200" b="1" spc="-5" dirty="0">
                <a:solidFill>
                  <a:srgbClr val="00B050"/>
                </a:solidFill>
                <a:cs typeface="Times New Roman"/>
              </a:rPr>
              <a:t>ключових</a:t>
            </a:r>
            <a:r>
              <a:rPr sz="3200" b="1" spc="5" dirty="0">
                <a:solidFill>
                  <a:srgbClr val="00B050"/>
                </a:solidFill>
                <a:cs typeface="Times New Roman"/>
              </a:rPr>
              <a:t> </a:t>
            </a:r>
            <a:r>
              <a:rPr sz="3200" b="1" spc="-5" dirty="0">
                <a:solidFill>
                  <a:srgbClr val="00B050"/>
                </a:solidFill>
                <a:cs typeface="Times New Roman"/>
              </a:rPr>
              <a:t>принципів:</a:t>
            </a:r>
            <a:endParaRPr sz="3200" dirty="0">
              <a:solidFill>
                <a:srgbClr val="00B050"/>
              </a:solidFill>
              <a:cs typeface="Times New Roman"/>
            </a:endParaRPr>
          </a:p>
        </p:txBody>
      </p:sp>
    </p:spTree>
    <p:extLst>
      <p:ext uri="{BB962C8B-B14F-4D97-AF65-F5344CB8AC3E}">
        <p14:creationId xmlns:p14="http://schemas.microsoft.com/office/powerpoint/2010/main" val="334640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2990" y="248032"/>
            <a:ext cx="7979409" cy="1982594"/>
          </a:xfrm>
          <a:prstGeom prst="rect">
            <a:avLst/>
          </a:prstGeom>
        </p:spPr>
        <p:txBody>
          <a:bodyPr vert="horz" wrap="square" lIns="0" tIns="12700" rIns="0" bIns="0" rtlCol="0">
            <a:spAutoFit/>
          </a:bodyPr>
          <a:lstStyle/>
          <a:p>
            <a:pPr marL="533400" marR="75565" indent="-451484">
              <a:lnSpc>
                <a:spcPct val="100000"/>
              </a:lnSpc>
              <a:spcBef>
                <a:spcPts val="100"/>
              </a:spcBef>
              <a:tabLst>
                <a:tab pos="3467735" algn="l"/>
              </a:tabLst>
            </a:pPr>
            <a:r>
              <a:rPr sz="3200" b="1" spc="-5" dirty="0">
                <a:solidFill>
                  <a:srgbClr val="000000"/>
                </a:solidFill>
                <a:latin typeface="Times New Roman"/>
                <a:cs typeface="Times New Roman"/>
              </a:rPr>
              <a:t>«Неосвіченими	</a:t>
            </a:r>
            <a:r>
              <a:rPr sz="3200" b="1" dirty="0">
                <a:solidFill>
                  <a:srgbClr val="000000"/>
                </a:solidFill>
                <a:latin typeface="Times New Roman"/>
                <a:cs typeface="Times New Roman"/>
              </a:rPr>
              <a:t>в</a:t>
            </a:r>
            <a:r>
              <a:rPr sz="3200" b="1" spc="-35" dirty="0">
                <a:solidFill>
                  <a:srgbClr val="000000"/>
                </a:solidFill>
                <a:latin typeface="Times New Roman"/>
                <a:cs typeface="Times New Roman"/>
              </a:rPr>
              <a:t> </a:t>
            </a:r>
            <a:r>
              <a:rPr sz="3200" b="1" dirty="0">
                <a:solidFill>
                  <a:srgbClr val="000000"/>
                </a:solidFill>
                <a:latin typeface="Times New Roman"/>
                <a:cs typeface="Times New Roman"/>
              </a:rPr>
              <a:t>ХХІ</a:t>
            </a:r>
            <a:r>
              <a:rPr sz="3200" b="1" spc="-40" dirty="0">
                <a:solidFill>
                  <a:srgbClr val="000000"/>
                </a:solidFill>
                <a:latin typeface="Times New Roman"/>
                <a:cs typeface="Times New Roman"/>
              </a:rPr>
              <a:t> </a:t>
            </a:r>
            <a:r>
              <a:rPr sz="3200" b="1" spc="-5" dirty="0">
                <a:solidFill>
                  <a:srgbClr val="000000"/>
                </a:solidFill>
                <a:latin typeface="Times New Roman"/>
                <a:cs typeface="Times New Roman"/>
              </a:rPr>
              <a:t>столітті</a:t>
            </a:r>
            <a:r>
              <a:rPr sz="3200" b="1" spc="-15" dirty="0">
                <a:solidFill>
                  <a:srgbClr val="000000"/>
                </a:solidFill>
                <a:latin typeface="Times New Roman"/>
                <a:cs typeface="Times New Roman"/>
              </a:rPr>
              <a:t> </a:t>
            </a:r>
            <a:r>
              <a:rPr sz="3200" b="1" dirty="0">
                <a:solidFill>
                  <a:srgbClr val="000000"/>
                </a:solidFill>
                <a:latin typeface="Times New Roman"/>
                <a:cs typeface="Times New Roman"/>
              </a:rPr>
              <a:t>будуть </a:t>
            </a:r>
            <a:r>
              <a:rPr sz="3200" b="1" spc="-885" dirty="0">
                <a:solidFill>
                  <a:srgbClr val="000000"/>
                </a:solidFill>
                <a:latin typeface="Times New Roman"/>
                <a:cs typeface="Times New Roman"/>
              </a:rPr>
              <a:t> </a:t>
            </a:r>
            <a:r>
              <a:rPr sz="3200" b="1" spc="-5" dirty="0">
                <a:solidFill>
                  <a:srgbClr val="000000"/>
                </a:solidFill>
                <a:latin typeface="Times New Roman"/>
                <a:cs typeface="Times New Roman"/>
              </a:rPr>
              <a:t>не</a:t>
            </a:r>
            <a:r>
              <a:rPr sz="3200" b="1" spc="-15" dirty="0">
                <a:solidFill>
                  <a:srgbClr val="000000"/>
                </a:solidFill>
                <a:latin typeface="Times New Roman"/>
                <a:cs typeface="Times New Roman"/>
              </a:rPr>
              <a:t> </a:t>
            </a:r>
            <a:r>
              <a:rPr sz="3200" b="1" spc="-5" dirty="0">
                <a:solidFill>
                  <a:srgbClr val="000000"/>
                </a:solidFill>
                <a:latin typeface="Times New Roman"/>
                <a:cs typeface="Times New Roman"/>
              </a:rPr>
              <a:t>ті, </a:t>
            </a:r>
            <a:r>
              <a:rPr sz="3200" b="1" dirty="0">
                <a:solidFill>
                  <a:srgbClr val="000000"/>
                </a:solidFill>
                <a:latin typeface="Times New Roman"/>
                <a:cs typeface="Times New Roman"/>
              </a:rPr>
              <a:t>хто</a:t>
            </a:r>
            <a:r>
              <a:rPr sz="3200" b="1" spc="-5" dirty="0">
                <a:solidFill>
                  <a:srgbClr val="000000"/>
                </a:solidFill>
                <a:latin typeface="Times New Roman"/>
                <a:cs typeface="Times New Roman"/>
              </a:rPr>
              <a:t> не</a:t>
            </a:r>
            <a:r>
              <a:rPr sz="3200" b="1" spc="-15" dirty="0">
                <a:solidFill>
                  <a:srgbClr val="000000"/>
                </a:solidFill>
                <a:latin typeface="Times New Roman"/>
                <a:cs typeface="Times New Roman"/>
              </a:rPr>
              <a:t> </a:t>
            </a:r>
            <a:r>
              <a:rPr sz="3200" b="1" spc="-5" dirty="0">
                <a:solidFill>
                  <a:srgbClr val="000000"/>
                </a:solidFill>
                <a:latin typeface="Times New Roman"/>
                <a:cs typeface="Times New Roman"/>
              </a:rPr>
              <a:t>вміє</a:t>
            </a:r>
            <a:r>
              <a:rPr sz="3200" b="1" spc="-10" dirty="0">
                <a:solidFill>
                  <a:srgbClr val="000000"/>
                </a:solidFill>
                <a:latin typeface="Times New Roman"/>
                <a:cs typeface="Times New Roman"/>
              </a:rPr>
              <a:t> </a:t>
            </a:r>
            <a:r>
              <a:rPr sz="3200" b="1" spc="-5" dirty="0">
                <a:solidFill>
                  <a:srgbClr val="000000"/>
                </a:solidFill>
                <a:latin typeface="Times New Roman"/>
                <a:cs typeface="Times New Roman"/>
              </a:rPr>
              <a:t>писати</a:t>
            </a:r>
            <a:r>
              <a:rPr sz="3200" b="1" spc="-10" dirty="0">
                <a:solidFill>
                  <a:srgbClr val="000000"/>
                </a:solidFill>
                <a:latin typeface="Times New Roman"/>
                <a:cs typeface="Times New Roman"/>
              </a:rPr>
              <a:t> </a:t>
            </a:r>
            <a:r>
              <a:rPr sz="3200" b="1" dirty="0">
                <a:solidFill>
                  <a:srgbClr val="000000"/>
                </a:solidFill>
                <a:latin typeface="Times New Roman"/>
                <a:cs typeface="Times New Roman"/>
              </a:rPr>
              <a:t>і</a:t>
            </a:r>
            <a:r>
              <a:rPr sz="3200" b="1" spc="-5" dirty="0">
                <a:solidFill>
                  <a:srgbClr val="000000"/>
                </a:solidFill>
                <a:latin typeface="Times New Roman"/>
                <a:cs typeface="Times New Roman"/>
              </a:rPr>
              <a:t> </a:t>
            </a:r>
            <a:r>
              <a:rPr sz="3200" b="1" dirty="0">
                <a:solidFill>
                  <a:srgbClr val="000000"/>
                </a:solidFill>
                <a:latin typeface="Times New Roman"/>
                <a:cs typeface="Times New Roman"/>
              </a:rPr>
              <a:t>читати,</a:t>
            </a:r>
            <a:endParaRPr sz="3200" dirty="0">
              <a:latin typeface="Times New Roman"/>
              <a:cs typeface="Times New Roman"/>
            </a:endParaRPr>
          </a:p>
          <a:p>
            <a:pPr marL="2187575" marR="5080" indent="-2175510">
              <a:lnSpc>
                <a:spcPct val="100000"/>
              </a:lnSpc>
            </a:pPr>
            <a:r>
              <a:rPr sz="3200" b="1" dirty="0">
                <a:solidFill>
                  <a:srgbClr val="000000"/>
                </a:solidFill>
                <a:latin typeface="Times New Roman"/>
                <a:cs typeface="Times New Roman"/>
              </a:rPr>
              <a:t>а </a:t>
            </a:r>
            <a:r>
              <a:rPr sz="3200" b="1" spc="-5" dirty="0">
                <a:solidFill>
                  <a:srgbClr val="000000"/>
                </a:solidFill>
                <a:latin typeface="Times New Roman"/>
                <a:cs typeface="Times New Roman"/>
              </a:rPr>
              <a:t>ті, </a:t>
            </a:r>
            <a:r>
              <a:rPr sz="3200" b="1" dirty="0">
                <a:solidFill>
                  <a:srgbClr val="000000"/>
                </a:solidFill>
                <a:latin typeface="Times New Roman"/>
                <a:cs typeface="Times New Roman"/>
              </a:rPr>
              <a:t>хто </a:t>
            </a:r>
            <a:r>
              <a:rPr sz="3200" b="1" spc="-5" dirty="0">
                <a:solidFill>
                  <a:srgbClr val="000000"/>
                </a:solidFill>
                <a:latin typeface="Times New Roman"/>
                <a:cs typeface="Times New Roman"/>
              </a:rPr>
              <a:t>не </a:t>
            </a:r>
            <a:r>
              <a:rPr sz="3200" b="1" spc="-10" dirty="0">
                <a:solidFill>
                  <a:srgbClr val="000000"/>
                </a:solidFill>
                <a:latin typeface="Times New Roman"/>
                <a:cs typeface="Times New Roman"/>
              </a:rPr>
              <a:t>вміє </a:t>
            </a:r>
            <a:r>
              <a:rPr sz="3200" b="1" spc="-5" dirty="0">
                <a:solidFill>
                  <a:srgbClr val="000000"/>
                </a:solidFill>
                <a:latin typeface="Times New Roman"/>
                <a:cs typeface="Times New Roman"/>
              </a:rPr>
              <a:t>вчитись, відучуватись </a:t>
            </a:r>
            <a:r>
              <a:rPr sz="3200" b="1" spc="-885" dirty="0">
                <a:solidFill>
                  <a:srgbClr val="000000"/>
                </a:solidFill>
                <a:latin typeface="Times New Roman"/>
                <a:cs typeface="Times New Roman"/>
              </a:rPr>
              <a:t> </a:t>
            </a:r>
            <a:r>
              <a:rPr sz="3200" b="1" spc="-5" dirty="0">
                <a:solidFill>
                  <a:srgbClr val="000000"/>
                </a:solidFill>
                <a:latin typeface="Times New Roman"/>
                <a:cs typeface="Times New Roman"/>
              </a:rPr>
              <a:t>та</a:t>
            </a:r>
            <a:r>
              <a:rPr sz="3200" b="1" spc="-10" dirty="0">
                <a:solidFill>
                  <a:srgbClr val="000000"/>
                </a:solidFill>
                <a:latin typeface="Times New Roman"/>
                <a:cs typeface="Times New Roman"/>
              </a:rPr>
              <a:t> </a:t>
            </a:r>
            <a:r>
              <a:rPr sz="3200" b="1" spc="-5" dirty="0">
                <a:solidFill>
                  <a:srgbClr val="000000"/>
                </a:solidFill>
                <a:latin typeface="Times New Roman"/>
                <a:cs typeface="Times New Roman"/>
              </a:rPr>
              <a:t>перенавчатись»</a:t>
            </a:r>
            <a:endParaRPr sz="3200" dirty="0">
              <a:latin typeface="Times New Roman"/>
              <a:cs typeface="Times New Roman"/>
            </a:endParaRPr>
          </a:p>
        </p:txBody>
      </p:sp>
      <p:sp>
        <p:nvSpPr>
          <p:cNvPr id="3" name="object 3"/>
          <p:cNvSpPr txBox="1"/>
          <p:nvPr/>
        </p:nvSpPr>
        <p:spPr>
          <a:xfrm>
            <a:off x="1676400" y="2367356"/>
            <a:ext cx="7277100" cy="1120820"/>
          </a:xfrm>
          <a:prstGeom prst="rect">
            <a:avLst/>
          </a:prstGeom>
        </p:spPr>
        <p:txBody>
          <a:bodyPr vert="horz" wrap="square" lIns="0" tIns="12700" rIns="0" bIns="0" rtlCol="0">
            <a:spAutoFit/>
          </a:bodyPr>
          <a:lstStyle/>
          <a:p>
            <a:pPr marL="3810" algn="ctr">
              <a:lnSpc>
                <a:spcPct val="100000"/>
              </a:lnSpc>
              <a:spcBef>
                <a:spcPts val="100"/>
              </a:spcBef>
            </a:pPr>
            <a:r>
              <a:rPr sz="2400" dirty="0">
                <a:latin typeface="Times New Roman"/>
                <a:cs typeface="Times New Roman"/>
              </a:rPr>
              <a:t>Елвін</a:t>
            </a:r>
            <a:r>
              <a:rPr sz="2400" spc="-45" dirty="0">
                <a:latin typeface="Times New Roman"/>
                <a:cs typeface="Times New Roman"/>
              </a:rPr>
              <a:t> </a:t>
            </a:r>
            <a:r>
              <a:rPr sz="2400" spc="-5" dirty="0">
                <a:latin typeface="Times New Roman"/>
                <a:cs typeface="Times New Roman"/>
              </a:rPr>
              <a:t>Тоффлер</a:t>
            </a:r>
            <a:endParaRPr sz="2400" dirty="0">
              <a:latin typeface="Times New Roman"/>
              <a:cs typeface="Times New Roman"/>
            </a:endParaRPr>
          </a:p>
          <a:p>
            <a:pPr marL="1043940" marR="5080" indent="-1031875" algn="ctr">
              <a:lnSpc>
                <a:spcPct val="100000"/>
              </a:lnSpc>
              <a:spcBef>
                <a:spcPts val="20"/>
              </a:spcBef>
            </a:pPr>
            <a:r>
              <a:rPr sz="2400" spc="-5" dirty="0">
                <a:latin typeface="Times New Roman"/>
                <a:cs typeface="Times New Roman"/>
              </a:rPr>
              <a:t>(американський</a:t>
            </a:r>
            <a:r>
              <a:rPr sz="2400" spc="30" dirty="0">
                <a:latin typeface="Times New Roman"/>
                <a:cs typeface="Times New Roman"/>
              </a:rPr>
              <a:t> </a:t>
            </a:r>
            <a:r>
              <a:rPr sz="2400" spc="-10" dirty="0">
                <a:latin typeface="Times New Roman"/>
                <a:cs typeface="Times New Roman"/>
              </a:rPr>
              <a:t>письменник,</a:t>
            </a:r>
            <a:r>
              <a:rPr sz="2400" spc="30" dirty="0">
                <a:latin typeface="Times New Roman"/>
                <a:cs typeface="Times New Roman"/>
              </a:rPr>
              <a:t> </a:t>
            </a:r>
            <a:r>
              <a:rPr sz="2400" spc="-5" dirty="0">
                <a:latin typeface="Times New Roman"/>
                <a:cs typeface="Times New Roman"/>
              </a:rPr>
              <a:t>соціолог </a:t>
            </a:r>
            <a:r>
              <a:rPr sz="2400" spc="-5" dirty="0" err="1">
                <a:latin typeface="Times New Roman"/>
                <a:cs typeface="Times New Roman"/>
              </a:rPr>
              <a:t>та</a:t>
            </a:r>
            <a:r>
              <a:rPr sz="2400" dirty="0">
                <a:latin typeface="Times New Roman"/>
                <a:cs typeface="Times New Roman"/>
              </a:rPr>
              <a:t> </a:t>
            </a:r>
            <a:r>
              <a:rPr sz="2400" spc="-5" dirty="0" err="1" smtClean="0">
                <a:latin typeface="Times New Roman"/>
                <a:cs typeface="Times New Roman"/>
              </a:rPr>
              <a:t>футуролог</a:t>
            </a:r>
            <a:r>
              <a:rPr sz="2400" spc="-5" dirty="0" smtClean="0">
                <a:latin typeface="Times New Roman"/>
                <a:cs typeface="Times New Roman"/>
              </a:rPr>
              <a:t>,</a:t>
            </a:r>
            <a:endParaRPr lang="uk-UA" sz="2400" spc="-5" dirty="0" smtClean="0">
              <a:latin typeface="Times New Roman"/>
              <a:cs typeface="Times New Roman"/>
            </a:endParaRPr>
          </a:p>
          <a:p>
            <a:pPr marL="1043940" marR="5080" indent="-1031875" algn="ctr">
              <a:lnSpc>
                <a:spcPct val="100000"/>
              </a:lnSpc>
              <a:spcBef>
                <a:spcPts val="20"/>
              </a:spcBef>
            </a:pPr>
            <a:r>
              <a:rPr sz="2400" spc="-5" dirty="0" err="1" smtClean="0">
                <a:latin typeface="Times New Roman"/>
                <a:cs typeface="Times New Roman"/>
              </a:rPr>
              <a:t>один</a:t>
            </a:r>
            <a:r>
              <a:rPr sz="2400" spc="-5" dirty="0" smtClean="0">
                <a:latin typeface="Times New Roman"/>
                <a:cs typeface="Times New Roman"/>
              </a:rPr>
              <a:t> </a:t>
            </a:r>
            <a:r>
              <a:rPr sz="2400" spc="-5" dirty="0">
                <a:latin typeface="Times New Roman"/>
                <a:cs typeface="Times New Roman"/>
              </a:rPr>
              <a:t>з авторів</a:t>
            </a:r>
            <a:r>
              <a:rPr sz="2400" dirty="0">
                <a:latin typeface="Times New Roman"/>
                <a:cs typeface="Times New Roman"/>
              </a:rPr>
              <a:t> </a:t>
            </a:r>
            <a:r>
              <a:rPr sz="2400" spc="-5" dirty="0">
                <a:latin typeface="Times New Roman"/>
                <a:cs typeface="Times New Roman"/>
              </a:rPr>
              <a:t>концепції «</a:t>
            </a:r>
            <a:r>
              <a:rPr sz="2400" spc="-5" dirty="0" err="1" smtClean="0">
                <a:latin typeface="Times New Roman"/>
                <a:cs typeface="Times New Roman"/>
              </a:rPr>
              <a:t>Інформаційної</a:t>
            </a:r>
            <a:r>
              <a:rPr lang="uk-UA" sz="2400" spc="-5" dirty="0" smtClean="0">
                <a:latin typeface="Times New Roman"/>
                <a:cs typeface="Times New Roman"/>
              </a:rPr>
              <a:t> </a:t>
            </a:r>
            <a:r>
              <a:rPr sz="2400" spc="-5" dirty="0" err="1" smtClean="0">
                <a:latin typeface="Times New Roman"/>
                <a:cs typeface="Times New Roman"/>
              </a:rPr>
              <a:t>цивілізації</a:t>
            </a:r>
            <a:r>
              <a:rPr sz="2400" spc="-5" dirty="0">
                <a:latin typeface="Times New Roman"/>
                <a:cs typeface="Times New Roman"/>
              </a:rPr>
              <a:t>»)</a:t>
            </a:r>
            <a:endParaRPr sz="2400"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389" y="3635376"/>
            <a:ext cx="6712049"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24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566" y="111566"/>
            <a:ext cx="7886700" cy="984192"/>
          </a:xfrm>
          <a:prstGeom prst="rect">
            <a:avLst/>
          </a:prstGeom>
        </p:spPr>
        <p:txBody>
          <a:bodyPr vert="horz" wrap="square" lIns="0" tIns="121234" rIns="0" bIns="0" rtlCol="0">
            <a:spAutoFit/>
          </a:bodyPr>
          <a:lstStyle/>
          <a:p>
            <a:pPr marL="2507615" marR="5080" indent="-2320290" algn="ctr">
              <a:lnSpc>
                <a:spcPct val="100000"/>
              </a:lnSpc>
              <a:spcBef>
                <a:spcPts val="95"/>
              </a:spcBef>
            </a:pPr>
            <a:r>
              <a:rPr sz="2800" spc="-5" dirty="0">
                <a:latin typeface="+mn-lt"/>
                <a:cs typeface="Times New Roman"/>
              </a:rPr>
              <a:t>Роль наставника:</a:t>
            </a:r>
            <a:r>
              <a:rPr sz="2800" spc="20" dirty="0">
                <a:latin typeface="+mn-lt"/>
                <a:cs typeface="Times New Roman"/>
              </a:rPr>
              <a:t> </a:t>
            </a:r>
            <a:r>
              <a:rPr sz="2800" spc="-10" dirty="0">
                <a:latin typeface="+mn-lt"/>
                <a:cs typeface="Times New Roman"/>
              </a:rPr>
              <a:t>акцент</a:t>
            </a:r>
            <a:r>
              <a:rPr sz="2800" dirty="0">
                <a:latin typeface="+mn-lt"/>
                <a:cs typeface="Times New Roman"/>
              </a:rPr>
              <a:t> </a:t>
            </a:r>
            <a:r>
              <a:rPr sz="2800" spc="-5" dirty="0">
                <a:latin typeface="+mn-lt"/>
                <a:cs typeface="Times New Roman"/>
              </a:rPr>
              <a:t>на</a:t>
            </a:r>
            <a:r>
              <a:rPr sz="2800" spc="15" dirty="0">
                <a:latin typeface="+mn-lt"/>
                <a:cs typeface="Times New Roman"/>
              </a:rPr>
              <a:t> </a:t>
            </a:r>
            <a:r>
              <a:rPr sz="2800" spc="-5" dirty="0">
                <a:latin typeface="+mn-lt"/>
                <a:cs typeface="Times New Roman"/>
              </a:rPr>
              <a:t>супровід</a:t>
            </a:r>
            <a:r>
              <a:rPr sz="2800" spc="-10" dirty="0">
                <a:latin typeface="+mn-lt"/>
                <a:cs typeface="Times New Roman"/>
              </a:rPr>
              <a:t> </a:t>
            </a:r>
            <a:r>
              <a:rPr sz="2800" spc="-5" dirty="0" err="1">
                <a:latin typeface="+mn-lt"/>
                <a:cs typeface="Times New Roman"/>
              </a:rPr>
              <a:t>учнів</a:t>
            </a:r>
            <a:r>
              <a:rPr sz="2800" spc="15" dirty="0">
                <a:latin typeface="+mn-lt"/>
                <a:cs typeface="Times New Roman"/>
              </a:rPr>
              <a:t> </a:t>
            </a:r>
            <a:r>
              <a:rPr sz="2800" spc="-5" dirty="0" smtClean="0">
                <a:latin typeface="+mn-lt"/>
                <a:cs typeface="Times New Roman"/>
              </a:rPr>
              <a:t>у</a:t>
            </a:r>
            <a:r>
              <a:rPr lang="uk-UA" sz="2800" dirty="0">
                <a:latin typeface="+mn-lt"/>
                <a:cs typeface="Times New Roman"/>
              </a:rPr>
              <a:t> </a:t>
            </a:r>
            <a:r>
              <a:rPr sz="2800" spc="-5" dirty="0" err="1" smtClean="0">
                <a:latin typeface="+mn-lt"/>
                <a:cs typeface="Times New Roman"/>
              </a:rPr>
              <a:t>процесі</a:t>
            </a:r>
            <a:r>
              <a:rPr sz="2800" spc="-5" dirty="0" smtClean="0">
                <a:latin typeface="+mn-lt"/>
                <a:cs typeface="Times New Roman"/>
              </a:rPr>
              <a:t> </a:t>
            </a:r>
            <a:r>
              <a:rPr sz="2800" spc="-685" dirty="0" smtClean="0">
                <a:latin typeface="+mn-lt"/>
                <a:cs typeface="Times New Roman"/>
              </a:rPr>
              <a:t> </a:t>
            </a:r>
            <a:r>
              <a:rPr sz="2800" spc="-10" dirty="0">
                <a:latin typeface="+mn-lt"/>
                <a:cs typeface="Times New Roman"/>
              </a:rPr>
              <a:t>навчання</a:t>
            </a:r>
            <a:r>
              <a:rPr sz="2800" spc="20" dirty="0">
                <a:latin typeface="+mn-lt"/>
                <a:cs typeface="Times New Roman"/>
              </a:rPr>
              <a:t> </a:t>
            </a:r>
            <a:r>
              <a:rPr sz="2800" spc="-5" dirty="0">
                <a:latin typeface="+mn-lt"/>
                <a:cs typeface="Times New Roman"/>
              </a:rPr>
              <a:t>та</a:t>
            </a:r>
            <a:r>
              <a:rPr sz="2800" spc="5" dirty="0">
                <a:latin typeface="+mn-lt"/>
                <a:cs typeface="Times New Roman"/>
              </a:rPr>
              <a:t> </a:t>
            </a:r>
            <a:r>
              <a:rPr sz="2800" spc="-5" dirty="0">
                <a:latin typeface="+mn-lt"/>
                <a:cs typeface="Times New Roman"/>
              </a:rPr>
              <a:t>розвитку.</a:t>
            </a:r>
            <a:endParaRPr sz="2800" dirty="0">
              <a:latin typeface="+mn-lt"/>
              <a:cs typeface="Times New Roman"/>
            </a:endParaRPr>
          </a:p>
        </p:txBody>
      </p:sp>
      <p:sp>
        <p:nvSpPr>
          <p:cNvPr id="3" name="object 3"/>
          <p:cNvSpPr/>
          <p:nvPr/>
        </p:nvSpPr>
        <p:spPr>
          <a:xfrm>
            <a:off x="1146453" y="1542541"/>
            <a:ext cx="7859077" cy="1463040"/>
          </a:xfrm>
          <a:custGeom>
            <a:avLst/>
            <a:gdLst/>
            <a:ahLst/>
            <a:cxnLst/>
            <a:rect l="l" t="t" r="r" b="b"/>
            <a:pathLst>
              <a:path w="8811260" h="1463039">
                <a:moveTo>
                  <a:pt x="0" y="1462659"/>
                </a:moveTo>
                <a:lnTo>
                  <a:pt x="8810879" y="1462659"/>
                </a:lnTo>
                <a:lnTo>
                  <a:pt x="8810879" y="0"/>
                </a:lnTo>
                <a:lnTo>
                  <a:pt x="0" y="0"/>
                </a:lnTo>
                <a:lnTo>
                  <a:pt x="0" y="1462659"/>
                </a:lnTo>
                <a:close/>
              </a:path>
            </a:pathLst>
          </a:custGeom>
          <a:ln w="9525">
            <a:solidFill>
              <a:srgbClr val="64D135"/>
            </a:solidFill>
          </a:ln>
        </p:spPr>
        <p:txBody>
          <a:bodyPr wrap="square" lIns="0" tIns="0" rIns="0" bIns="0" rtlCol="0"/>
          <a:lstStyle/>
          <a:p>
            <a:endParaRPr/>
          </a:p>
        </p:txBody>
      </p:sp>
      <p:sp>
        <p:nvSpPr>
          <p:cNvPr id="4" name="object 4"/>
          <p:cNvSpPr txBox="1"/>
          <p:nvPr/>
        </p:nvSpPr>
        <p:spPr>
          <a:xfrm>
            <a:off x="1172362" y="1571593"/>
            <a:ext cx="7611109" cy="1315085"/>
          </a:xfrm>
          <a:prstGeom prst="rect">
            <a:avLst/>
          </a:prstGeom>
        </p:spPr>
        <p:txBody>
          <a:bodyPr vert="horz" wrap="square" lIns="0" tIns="62865" rIns="0" bIns="0" rtlCol="0">
            <a:spAutoFit/>
          </a:bodyPr>
          <a:lstStyle/>
          <a:p>
            <a:pPr marL="12700">
              <a:lnSpc>
                <a:spcPct val="100000"/>
              </a:lnSpc>
              <a:spcBef>
                <a:spcPts val="495"/>
              </a:spcBef>
            </a:pPr>
            <a:r>
              <a:rPr sz="1700" b="1" spc="-5" dirty="0">
                <a:latin typeface="Arial"/>
                <a:cs typeface="Arial"/>
              </a:rPr>
              <a:t>Супровід</a:t>
            </a:r>
            <a:r>
              <a:rPr sz="1700" b="1" spc="-35" dirty="0">
                <a:latin typeface="Arial"/>
                <a:cs typeface="Arial"/>
              </a:rPr>
              <a:t> </a:t>
            </a:r>
            <a:r>
              <a:rPr sz="1700" b="1" spc="-10" dirty="0">
                <a:latin typeface="Arial"/>
                <a:cs typeface="Arial"/>
              </a:rPr>
              <a:t>навчання</a:t>
            </a:r>
            <a:r>
              <a:rPr sz="1700" spc="-10" dirty="0">
                <a:latin typeface="Microsoft Sans Serif"/>
                <a:cs typeface="Microsoft Sans Serif"/>
              </a:rPr>
              <a:t>:</a:t>
            </a:r>
            <a:endParaRPr sz="1700" dirty="0">
              <a:latin typeface="Microsoft Sans Serif"/>
              <a:cs typeface="Microsoft Sans Serif"/>
            </a:endParaRPr>
          </a:p>
          <a:p>
            <a:pPr marL="12700" marR="5080">
              <a:lnSpc>
                <a:spcPct val="86300"/>
              </a:lnSpc>
              <a:spcBef>
                <a:spcPts val="675"/>
              </a:spcBef>
            </a:pPr>
            <a:r>
              <a:rPr sz="1700" spc="-20" dirty="0">
                <a:latin typeface="Microsoft Sans Serif"/>
                <a:cs typeface="Microsoft Sans Serif"/>
              </a:rPr>
              <a:t>Наставник</a:t>
            </a:r>
            <a:r>
              <a:rPr sz="1700" spc="10" dirty="0">
                <a:latin typeface="Microsoft Sans Serif"/>
                <a:cs typeface="Microsoft Sans Serif"/>
              </a:rPr>
              <a:t> </a:t>
            </a:r>
            <a:r>
              <a:rPr sz="1700" spc="-15" dirty="0">
                <a:latin typeface="Microsoft Sans Serif"/>
                <a:cs typeface="Microsoft Sans Serif"/>
              </a:rPr>
              <a:t>допомагає </a:t>
            </a:r>
            <a:r>
              <a:rPr sz="1700" spc="-20" dirty="0">
                <a:latin typeface="Microsoft Sans Serif"/>
                <a:cs typeface="Microsoft Sans Serif"/>
              </a:rPr>
              <a:t>учням</a:t>
            </a:r>
            <a:r>
              <a:rPr sz="1700" spc="40" dirty="0">
                <a:latin typeface="Microsoft Sans Serif"/>
                <a:cs typeface="Microsoft Sans Serif"/>
              </a:rPr>
              <a:t> </a:t>
            </a:r>
            <a:r>
              <a:rPr sz="1700" spc="-10" dirty="0">
                <a:latin typeface="Microsoft Sans Serif"/>
                <a:cs typeface="Microsoft Sans Serif"/>
              </a:rPr>
              <a:t>усвідомлювати</a:t>
            </a:r>
            <a:r>
              <a:rPr sz="1700" spc="10" dirty="0">
                <a:latin typeface="Microsoft Sans Serif"/>
                <a:cs typeface="Microsoft Sans Serif"/>
              </a:rPr>
              <a:t> </a:t>
            </a:r>
            <a:r>
              <a:rPr sz="1700" spc="-10" dirty="0">
                <a:latin typeface="Microsoft Sans Serif"/>
                <a:cs typeface="Microsoft Sans Serif"/>
              </a:rPr>
              <a:t>і</a:t>
            </a:r>
            <a:r>
              <a:rPr sz="1700" spc="15" dirty="0">
                <a:latin typeface="Microsoft Sans Serif"/>
                <a:cs typeface="Microsoft Sans Serif"/>
              </a:rPr>
              <a:t> </a:t>
            </a:r>
            <a:r>
              <a:rPr sz="1700" spc="-20" dirty="0">
                <a:latin typeface="Microsoft Sans Serif"/>
                <a:cs typeface="Microsoft Sans Serif"/>
              </a:rPr>
              <a:t>засвоювати</a:t>
            </a:r>
            <a:r>
              <a:rPr sz="1700" spc="5" dirty="0">
                <a:latin typeface="Microsoft Sans Serif"/>
                <a:cs typeface="Microsoft Sans Serif"/>
              </a:rPr>
              <a:t> </a:t>
            </a:r>
            <a:r>
              <a:rPr sz="1700" spc="-15" dirty="0">
                <a:latin typeface="Microsoft Sans Serif"/>
                <a:cs typeface="Microsoft Sans Serif"/>
              </a:rPr>
              <a:t>матеріал, </a:t>
            </a:r>
            <a:r>
              <a:rPr sz="1700" spc="-10" dirty="0">
                <a:latin typeface="Microsoft Sans Serif"/>
                <a:cs typeface="Microsoft Sans Serif"/>
              </a:rPr>
              <a:t> відповідаючи</a:t>
            </a:r>
            <a:r>
              <a:rPr sz="1700" spc="-25" dirty="0">
                <a:latin typeface="Microsoft Sans Serif"/>
                <a:cs typeface="Microsoft Sans Serif"/>
              </a:rPr>
              <a:t> </a:t>
            </a:r>
            <a:r>
              <a:rPr sz="1700" spc="-5" dirty="0">
                <a:latin typeface="Microsoft Sans Serif"/>
                <a:cs typeface="Microsoft Sans Serif"/>
              </a:rPr>
              <a:t>на</a:t>
            </a:r>
            <a:r>
              <a:rPr sz="1700" spc="20" dirty="0">
                <a:latin typeface="Microsoft Sans Serif"/>
                <a:cs typeface="Microsoft Sans Serif"/>
              </a:rPr>
              <a:t> </a:t>
            </a:r>
            <a:r>
              <a:rPr sz="1700" spc="10" dirty="0">
                <a:latin typeface="Microsoft Sans Serif"/>
                <a:cs typeface="Microsoft Sans Serif"/>
              </a:rPr>
              <a:t>їхні</a:t>
            </a:r>
            <a:r>
              <a:rPr sz="1700" spc="30" dirty="0">
                <a:latin typeface="Microsoft Sans Serif"/>
                <a:cs typeface="Microsoft Sans Serif"/>
              </a:rPr>
              <a:t> </a:t>
            </a:r>
            <a:r>
              <a:rPr sz="1700" spc="-20" dirty="0">
                <a:latin typeface="Microsoft Sans Serif"/>
                <a:cs typeface="Microsoft Sans Serif"/>
              </a:rPr>
              <a:t>запитання,</a:t>
            </a:r>
            <a:r>
              <a:rPr sz="1700" spc="20" dirty="0">
                <a:latin typeface="Microsoft Sans Serif"/>
                <a:cs typeface="Microsoft Sans Serif"/>
              </a:rPr>
              <a:t> </a:t>
            </a:r>
            <a:r>
              <a:rPr sz="1700" spc="-10" dirty="0">
                <a:latin typeface="Microsoft Sans Serif"/>
                <a:cs typeface="Microsoft Sans Serif"/>
              </a:rPr>
              <a:t>надаючи</a:t>
            </a:r>
            <a:r>
              <a:rPr sz="1700" spc="5" dirty="0">
                <a:latin typeface="Microsoft Sans Serif"/>
                <a:cs typeface="Microsoft Sans Serif"/>
              </a:rPr>
              <a:t> </a:t>
            </a:r>
            <a:r>
              <a:rPr sz="1700" spc="-20" dirty="0">
                <a:latin typeface="Microsoft Sans Serif"/>
                <a:cs typeface="Microsoft Sans Serif"/>
              </a:rPr>
              <a:t>додаткові</a:t>
            </a:r>
            <a:r>
              <a:rPr sz="1700" spc="-10" dirty="0">
                <a:latin typeface="Microsoft Sans Serif"/>
                <a:cs typeface="Microsoft Sans Serif"/>
              </a:rPr>
              <a:t> </a:t>
            </a:r>
            <a:r>
              <a:rPr sz="1700" spc="-5" dirty="0">
                <a:latin typeface="Microsoft Sans Serif"/>
                <a:cs typeface="Microsoft Sans Serif"/>
              </a:rPr>
              <a:t>пояснення </a:t>
            </a:r>
            <a:r>
              <a:rPr sz="1700" spc="-15" dirty="0">
                <a:latin typeface="Microsoft Sans Serif"/>
                <a:cs typeface="Microsoft Sans Serif"/>
              </a:rPr>
              <a:t>та</a:t>
            </a:r>
            <a:r>
              <a:rPr sz="1700" spc="30" dirty="0">
                <a:latin typeface="Microsoft Sans Serif"/>
                <a:cs typeface="Microsoft Sans Serif"/>
              </a:rPr>
              <a:t> </a:t>
            </a:r>
            <a:r>
              <a:rPr sz="1700" spc="-10" dirty="0">
                <a:latin typeface="Microsoft Sans Serif"/>
                <a:cs typeface="Microsoft Sans Serif"/>
              </a:rPr>
              <a:t>приклади. </a:t>
            </a:r>
            <a:r>
              <a:rPr sz="1700" spc="-440" dirty="0">
                <a:latin typeface="Microsoft Sans Serif"/>
                <a:cs typeface="Microsoft Sans Serif"/>
              </a:rPr>
              <a:t> </a:t>
            </a:r>
            <a:r>
              <a:rPr sz="1700" spc="-5" dirty="0">
                <a:latin typeface="Microsoft Sans Serif"/>
                <a:cs typeface="Microsoft Sans Serif"/>
              </a:rPr>
              <a:t>Він</a:t>
            </a:r>
            <a:r>
              <a:rPr sz="1700" spc="10" dirty="0">
                <a:latin typeface="Microsoft Sans Serif"/>
                <a:cs typeface="Microsoft Sans Serif"/>
              </a:rPr>
              <a:t> </a:t>
            </a:r>
            <a:r>
              <a:rPr sz="1700" spc="-15" dirty="0">
                <a:latin typeface="Microsoft Sans Serif"/>
                <a:cs typeface="Microsoft Sans Serif"/>
              </a:rPr>
              <a:t>допомагає </a:t>
            </a:r>
            <a:r>
              <a:rPr sz="1700" spc="-20" dirty="0">
                <a:latin typeface="Microsoft Sans Serif"/>
                <a:cs typeface="Microsoft Sans Serif"/>
              </a:rPr>
              <a:t>учням</a:t>
            </a:r>
            <a:r>
              <a:rPr sz="1700" spc="30" dirty="0">
                <a:latin typeface="Microsoft Sans Serif"/>
                <a:cs typeface="Microsoft Sans Serif"/>
              </a:rPr>
              <a:t> </a:t>
            </a:r>
            <a:r>
              <a:rPr sz="1700" spc="-30" dirty="0">
                <a:latin typeface="Microsoft Sans Serif"/>
                <a:cs typeface="Microsoft Sans Serif"/>
              </a:rPr>
              <a:t>розуміти</a:t>
            </a:r>
            <a:r>
              <a:rPr sz="1700" spc="30" dirty="0">
                <a:latin typeface="Microsoft Sans Serif"/>
                <a:cs typeface="Microsoft Sans Serif"/>
              </a:rPr>
              <a:t> </a:t>
            </a:r>
            <a:r>
              <a:rPr sz="1700" spc="-15" dirty="0">
                <a:latin typeface="Microsoft Sans Serif"/>
                <a:cs typeface="Microsoft Sans Serif"/>
              </a:rPr>
              <a:t>складні</a:t>
            </a:r>
            <a:r>
              <a:rPr sz="1700" spc="5" dirty="0">
                <a:latin typeface="Microsoft Sans Serif"/>
                <a:cs typeface="Microsoft Sans Serif"/>
              </a:rPr>
              <a:t> </a:t>
            </a:r>
            <a:r>
              <a:rPr sz="1700" spc="-20" dirty="0">
                <a:latin typeface="Microsoft Sans Serif"/>
                <a:cs typeface="Microsoft Sans Serif"/>
              </a:rPr>
              <a:t>теми</a:t>
            </a:r>
            <a:r>
              <a:rPr sz="1700" spc="10" dirty="0">
                <a:latin typeface="Microsoft Sans Serif"/>
                <a:cs typeface="Microsoft Sans Serif"/>
              </a:rPr>
              <a:t> </a:t>
            </a:r>
            <a:r>
              <a:rPr sz="1700" spc="-15" dirty="0">
                <a:latin typeface="Microsoft Sans Serif"/>
                <a:cs typeface="Microsoft Sans Serif"/>
              </a:rPr>
              <a:t>та</a:t>
            </a:r>
            <a:r>
              <a:rPr sz="1700" spc="15" dirty="0">
                <a:latin typeface="Microsoft Sans Serif"/>
                <a:cs typeface="Microsoft Sans Serif"/>
              </a:rPr>
              <a:t> </a:t>
            </a:r>
            <a:r>
              <a:rPr sz="1700" spc="-20" dirty="0">
                <a:latin typeface="Microsoft Sans Serif"/>
                <a:cs typeface="Microsoft Sans Serif"/>
              </a:rPr>
              <a:t>дозволяє</a:t>
            </a:r>
            <a:r>
              <a:rPr sz="1700" spc="15" dirty="0">
                <a:latin typeface="Microsoft Sans Serif"/>
                <a:cs typeface="Microsoft Sans Serif"/>
              </a:rPr>
              <a:t> їм</a:t>
            </a:r>
            <a:r>
              <a:rPr sz="1700" spc="20" dirty="0">
                <a:latin typeface="Microsoft Sans Serif"/>
                <a:cs typeface="Microsoft Sans Serif"/>
              </a:rPr>
              <a:t> </a:t>
            </a:r>
            <a:r>
              <a:rPr sz="1700" spc="-25" dirty="0">
                <a:latin typeface="Microsoft Sans Serif"/>
                <a:cs typeface="Microsoft Sans Serif"/>
              </a:rPr>
              <a:t>краще </a:t>
            </a:r>
            <a:r>
              <a:rPr sz="1700" spc="-20" dirty="0">
                <a:latin typeface="Microsoft Sans Serif"/>
                <a:cs typeface="Microsoft Sans Serif"/>
              </a:rPr>
              <a:t> засвоювати</a:t>
            </a:r>
            <a:r>
              <a:rPr sz="1700" spc="5" dirty="0">
                <a:latin typeface="Microsoft Sans Serif"/>
                <a:cs typeface="Microsoft Sans Serif"/>
              </a:rPr>
              <a:t> </a:t>
            </a:r>
            <a:r>
              <a:rPr sz="1700" spc="-15" dirty="0">
                <a:latin typeface="Microsoft Sans Serif"/>
                <a:cs typeface="Microsoft Sans Serif"/>
              </a:rPr>
              <a:t>матеріал.</a:t>
            </a:r>
            <a:endParaRPr sz="1700" dirty="0">
              <a:latin typeface="Microsoft Sans Serif"/>
              <a:cs typeface="Microsoft Sans Serif"/>
            </a:endParaRPr>
          </a:p>
        </p:txBody>
      </p:sp>
      <p:sp>
        <p:nvSpPr>
          <p:cNvPr id="6" name="object 6"/>
          <p:cNvSpPr/>
          <p:nvPr/>
        </p:nvSpPr>
        <p:spPr>
          <a:xfrm>
            <a:off x="1146452" y="3187782"/>
            <a:ext cx="7859078" cy="1463040"/>
          </a:xfrm>
          <a:custGeom>
            <a:avLst/>
            <a:gdLst/>
            <a:ahLst/>
            <a:cxnLst/>
            <a:rect l="l" t="t" r="r" b="b"/>
            <a:pathLst>
              <a:path w="8811260" h="1463039">
                <a:moveTo>
                  <a:pt x="0" y="1462659"/>
                </a:moveTo>
                <a:lnTo>
                  <a:pt x="8810879" y="1462659"/>
                </a:lnTo>
                <a:lnTo>
                  <a:pt x="8810879" y="0"/>
                </a:lnTo>
                <a:lnTo>
                  <a:pt x="0" y="0"/>
                </a:lnTo>
                <a:lnTo>
                  <a:pt x="0" y="1462659"/>
                </a:lnTo>
                <a:close/>
              </a:path>
            </a:pathLst>
          </a:custGeom>
          <a:ln w="9525">
            <a:solidFill>
              <a:srgbClr val="64D135"/>
            </a:solidFill>
          </a:ln>
        </p:spPr>
        <p:txBody>
          <a:bodyPr wrap="square" lIns="0" tIns="0" rIns="0" bIns="0" rtlCol="0"/>
          <a:lstStyle/>
          <a:p>
            <a:endParaRPr/>
          </a:p>
        </p:txBody>
      </p:sp>
      <p:sp>
        <p:nvSpPr>
          <p:cNvPr id="7" name="object 7"/>
          <p:cNvSpPr txBox="1"/>
          <p:nvPr/>
        </p:nvSpPr>
        <p:spPr>
          <a:xfrm>
            <a:off x="1689100" y="3525053"/>
            <a:ext cx="7118502" cy="1107354"/>
          </a:xfrm>
          <a:prstGeom prst="rect">
            <a:avLst/>
          </a:prstGeom>
        </p:spPr>
        <p:txBody>
          <a:bodyPr vert="horz" wrap="square" lIns="0" tIns="62865" rIns="0" bIns="0" rtlCol="0">
            <a:spAutoFit/>
          </a:bodyPr>
          <a:lstStyle/>
          <a:p>
            <a:pPr marL="12700">
              <a:lnSpc>
                <a:spcPct val="100000"/>
              </a:lnSpc>
              <a:spcBef>
                <a:spcPts val="495"/>
              </a:spcBef>
            </a:pPr>
            <a:r>
              <a:rPr sz="1700" b="1" spc="-15" dirty="0">
                <a:latin typeface="Arial"/>
                <a:cs typeface="Arial"/>
              </a:rPr>
              <a:t>Розвиток</a:t>
            </a:r>
            <a:r>
              <a:rPr sz="1700" b="1" spc="-5" dirty="0">
                <a:latin typeface="Arial"/>
                <a:cs typeface="Arial"/>
              </a:rPr>
              <a:t> </a:t>
            </a:r>
            <a:r>
              <a:rPr sz="1700" b="1" dirty="0">
                <a:latin typeface="Arial"/>
                <a:cs typeface="Arial"/>
              </a:rPr>
              <a:t>навичок</a:t>
            </a:r>
            <a:r>
              <a:rPr sz="1700" b="1" spc="-25" dirty="0">
                <a:latin typeface="Arial"/>
                <a:cs typeface="Arial"/>
              </a:rPr>
              <a:t> </a:t>
            </a:r>
            <a:r>
              <a:rPr sz="1700" b="1" dirty="0">
                <a:latin typeface="Arial"/>
                <a:cs typeface="Arial"/>
              </a:rPr>
              <a:t>в</a:t>
            </a:r>
            <a:r>
              <a:rPr sz="1700" b="1" spc="-10" dirty="0">
                <a:latin typeface="Arial"/>
                <a:cs typeface="Arial"/>
              </a:rPr>
              <a:t> </a:t>
            </a:r>
            <a:r>
              <a:rPr sz="1700" b="1" spc="-5" dirty="0">
                <a:latin typeface="Arial"/>
                <a:cs typeface="Arial"/>
              </a:rPr>
              <a:t>самоорганізації</a:t>
            </a:r>
            <a:r>
              <a:rPr sz="1700" spc="-5" dirty="0">
                <a:latin typeface="Microsoft Sans Serif"/>
                <a:cs typeface="Microsoft Sans Serif"/>
              </a:rPr>
              <a:t>:</a:t>
            </a:r>
            <a:endParaRPr sz="1700" dirty="0">
              <a:latin typeface="Microsoft Sans Serif"/>
              <a:cs typeface="Microsoft Sans Serif"/>
            </a:endParaRPr>
          </a:p>
          <a:p>
            <a:pPr marL="12700" marR="5080">
              <a:lnSpc>
                <a:spcPts val="1760"/>
              </a:lnSpc>
              <a:spcBef>
                <a:spcPts val="690"/>
              </a:spcBef>
            </a:pPr>
            <a:r>
              <a:rPr sz="1700" spc="-20" dirty="0">
                <a:latin typeface="Microsoft Sans Serif"/>
                <a:cs typeface="Microsoft Sans Serif"/>
              </a:rPr>
              <a:t>Наставник</a:t>
            </a:r>
            <a:r>
              <a:rPr sz="1700" spc="15" dirty="0">
                <a:latin typeface="Microsoft Sans Serif"/>
                <a:cs typeface="Microsoft Sans Serif"/>
              </a:rPr>
              <a:t> </a:t>
            </a:r>
            <a:r>
              <a:rPr sz="1700" spc="-5" dirty="0">
                <a:latin typeface="Microsoft Sans Serif"/>
                <a:cs typeface="Microsoft Sans Serif"/>
              </a:rPr>
              <a:t>стимулює</a:t>
            </a:r>
            <a:r>
              <a:rPr sz="1700" spc="15" dirty="0">
                <a:latin typeface="Microsoft Sans Serif"/>
                <a:cs typeface="Microsoft Sans Serif"/>
              </a:rPr>
              <a:t> </a:t>
            </a:r>
            <a:r>
              <a:rPr sz="1700" spc="-15" dirty="0">
                <a:latin typeface="Microsoft Sans Serif"/>
                <a:cs typeface="Microsoft Sans Serif"/>
              </a:rPr>
              <a:t>учнів</a:t>
            </a:r>
            <a:r>
              <a:rPr sz="1700" spc="45" dirty="0">
                <a:latin typeface="Microsoft Sans Serif"/>
                <a:cs typeface="Microsoft Sans Serif"/>
              </a:rPr>
              <a:t> </a:t>
            </a:r>
            <a:r>
              <a:rPr sz="1700" dirty="0">
                <a:latin typeface="Microsoft Sans Serif"/>
                <a:cs typeface="Microsoft Sans Serif"/>
              </a:rPr>
              <a:t>до</a:t>
            </a:r>
            <a:r>
              <a:rPr sz="1700" spc="25" dirty="0">
                <a:latin typeface="Microsoft Sans Serif"/>
                <a:cs typeface="Microsoft Sans Serif"/>
              </a:rPr>
              <a:t> </a:t>
            </a:r>
            <a:r>
              <a:rPr sz="1700" spc="-10" dirty="0">
                <a:latin typeface="Microsoft Sans Serif"/>
                <a:cs typeface="Microsoft Sans Serif"/>
              </a:rPr>
              <a:t>самостійності</a:t>
            </a:r>
            <a:r>
              <a:rPr sz="1700" spc="5" dirty="0">
                <a:latin typeface="Microsoft Sans Serif"/>
                <a:cs typeface="Microsoft Sans Serif"/>
              </a:rPr>
              <a:t> </a:t>
            </a:r>
            <a:r>
              <a:rPr sz="1700" spc="-10" dirty="0">
                <a:latin typeface="Microsoft Sans Serif"/>
                <a:cs typeface="Microsoft Sans Serif"/>
              </a:rPr>
              <a:t>і</a:t>
            </a:r>
            <a:r>
              <a:rPr sz="1700" spc="10" dirty="0">
                <a:latin typeface="Microsoft Sans Serif"/>
                <a:cs typeface="Microsoft Sans Serif"/>
              </a:rPr>
              <a:t> </a:t>
            </a:r>
            <a:r>
              <a:rPr sz="1700" spc="-20" dirty="0">
                <a:latin typeface="Microsoft Sans Serif"/>
                <a:cs typeface="Microsoft Sans Serif"/>
              </a:rPr>
              <a:t>вміння</a:t>
            </a:r>
            <a:r>
              <a:rPr sz="1700" spc="35" dirty="0">
                <a:latin typeface="Microsoft Sans Serif"/>
                <a:cs typeface="Microsoft Sans Serif"/>
              </a:rPr>
              <a:t> </a:t>
            </a:r>
            <a:r>
              <a:rPr sz="1700" spc="-25" dirty="0">
                <a:latin typeface="Microsoft Sans Serif"/>
                <a:cs typeface="Microsoft Sans Serif"/>
              </a:rPr>
              <a:t>організовувати</a:t>
            </a:r>
            <a:r>
              <a:rPr sz="1700" spc="25" dirty="0">
                <a:latin typeface="Microsoft Sans Serif"/>
                <a:cs typeface="Microsoft Sans Serif"/>
              </a:rPr>
              <a:t> </a:t>
            </a:r>
            <a:r>
              <a:rPr sz="1700" spc="-5" dirty="0">
                <a:latin typeface="Microsoft Sans Serif"/>
                <a:cs typeface="Microsoft Sans Serif"/>
              </a:rPr>
              <a:t>своє </a:t>
            </a:r>
            <a:r>
              <a:rPr sz="1700" dirty="0">
                <a:latin typeface="Microsoft Sans Serif"/>
                <a:cs typeface="Microsoft Sans Serif"/>
              </a:rPr>
              <a:t> </a:t>
            </a:r>
            <a:r>
              <a:rPr sz="1700" spc="-15" dirty="0">
                <a:latin typeface="Microsoft Sans Serif"/>
                <a:cs typeface="Microsoft Sans Serif"/>
              </a:rPr>
              <a:t>навчання.</a:t>
            </a:r>
            <a:r>
              <a:rPr sz="1700" spc="5" dirty="0">
                <a:latin typeface="Microsoft Sans Serif"/>
                <a:cs typeface="Microsoft Sans Serif"/>
              </a:rPr>
              <a:t> </a:t>
            </a:r>
            <a:r>
              <a:rPr sz="1700" spc="-5" dirty="0">
                <a:latin typeface="Microsoft Sans Serif"/>
                <a:cs typeface="Microsoft Sans Serif"/>
              </a:rPr>
              <a:t>Він</a:t>
            </a:r>
            <a:r>
              <a:rPr sz="1700" spc="10" dirty="0">
                <a:latin typeface="Microsoft Sans Serif"/>
                <a:cs typeface="Microsoft Sans Serif"/>
              </a:rPr>
              <a:t> </a:t>
            </a:r>
            <a:r>
              <a:rPr sz="1700" dirty="0">
                <a:latin typeface="Microsoft Sans Serif"/>
                <a:cs typeface="Microsoft Sans Serif"/>
              </a:rPr>
              <a:t>надає</a:t>
            </a:r>
            <a:r>
              <a:rPr sz="1700" spc="10" dirty="0">
                <a:latin typeface="Microsoft Sans Serif"/>
                <a:cs typeface="Microsoft Sans Serif"/>
              </a:rPr>
              <a:t> </a:t>
            </a:r>
            <a:r>
              <a:rPr sz="1700" spc="-5" dirty="0">
                <a:latin typeface="Microsoft Sans Serif"/>
                <a:cs typeface="Microsoft Sans Serif"/>
              </a:rPr>
              <a:t>поради</a:t>
            </a:r>
            <a:r>
              <a:rPr sz="1700" spc="5" dirty="0">
                <a:latin typeface="Microsoft Sans Serif"/>
                <a:cs typeface="Microsoft Sans Serif"/>
              </a:rPr>
              <a:t> </a:t>
            </a:r>
            <a:r>
              <a:rPr sz="1700" spc="-15" dirty="0">
                <a:latin typeface="Microsoft Sans Serif"/>
                <a:cs typeface="Microsoft Sans Serif"/>
              </a:rPr>
              <a:t>щодо</a:t>
            </a:r>
            <a:r>
              <a:rPr sz="1700" spc="20" dirty="0">
                <a:latin typeface="Microsoft Sans Serif"/>
                <a:cs typeface="Microsoft Sans Serif"/>
              </a:rPr>
              <a:t> </a:t>
            </a:r>
            <a:r>
              <a:rPr sz="1700" spc="-10" dirty="0">
                <a:latin typeface="Microsoft Sans Serif"/>
                <a:cs typeface="Microsoft Sans Serif"/>
              </a:rPr>
              <a:t>планування</a:t>
            </a:r>
            <a:r>
              <a:rPr sz="1700" spc="40" dirty="0">
                <a:latin typeface="Microsoft Sans Serif"/>
                <a:cs typeface="Microsoft Sans Serif"/>
              </a:rPr>
              <a:t> </a:t>
            </a:r>
            <a:r>
              <a:rPr sz="1700" spc="-45" dirty="0">
                <a:latin typeface="Microsoft Sans Serif"/>
                <a:cs typeface="Microsoft Sans Serif"/>
              </a:rPr>
              <a:t>часу,</a:t>
            </a:r>
            <a:r>
              <a:rPr sz="1700" spc="30" dirty="0">
                <a:latin typeface="Microsoft Sans Serif"/>
                <a:cs typeface="Microsoft Sans Serif"/>
              </a:rPr>
              <a:t> </a:t>
            </a:r>
            <a:r>
              <a:rPr sz="1700" spc="-10" dirty="0">
                <a:latin typeface="Microsoft Sans Serif"/>
                <a:cs typeface="Microsoft Sans Serif"/>
              </a:rPr>
              <a:t>організації</a:t>
            </a:r>
            <a:r>
              <a:rPr sz="1700" dirty="0">
                <a:latin typeface="Microsoft Sans Serif"/>
                <a:cs typeface="Microsoft Sans Serif"/>
              </a:rPr>
              <a:t> </a:t>
            </a:r>
            <a:r>
              <a:rPr sz="1700" spc="-15" dirty="0">
                <a:latin typeface="Microsoft Sans Serif"/>
                <a:cs typeface="Microsoft Sans Serif"/>
              </a:rPr>
              <a:t>навчального </a:t>
            </a:r>
            <a:r>
              <a:rPr sz="1700" spc="-434" dirty="0">
                <a:latin typeface="Microsoft Sans Serif"/>
                <a:cs typeface="Microsoft Sans Serif"/>
              </a:rPr>
              <a:t> </a:t>
            </a:r>
            <a:r>
              <a:rPr sz="1700" spc="-10" dirty="0">
                <a:latin typeface="Microsoft Sans Serif"/>
                <a:cs typeface="Microsoft Sans Serif"/>
              </a:rPr>
              <a:t>процесу</a:t>
            </a:r>
            <a:r>
              <a:rPr sz="1700" spc="10" dirty="0">
                <a:latin typeface="Microsoft Sans Serif"/>
                <a:cs typeface="Microsoft Sans Serif"/>
              </a:rPr>
              <a:t> </a:t>
            </a:r>
            <a:r>
              <a:rPr sz="1700" spc="-15" dirty="0">
                <a:latin typeface="Microsoft Sans Serif"/>
                <a:cs typeface="Microsoft Sans Serif"/>
              </a:rPr>
              <a:t>та</a:t>
            </a:r>
            <a:r>
              <a:rPr sz="1700" spc="15" dirty="0">
                <a:latin typeface="Microsoft Sans Serif"/>
                <a:cs typeface="Microsoft Sans Serif"/>
              </a:rPr>
              <a:t> </a:t>
            </a:r>
            <a:r>
              <a:rPr sz="1700" spc="-10" dirty="0">
                <a:latin typeface="Microsoft Sans Serif"/>
                <a:cs typeface="Microsoft Sans Serif"/>
              </a:rPr>
              <a:t>самостійного </a:t>
            </a:r>
            <a:r>
              <a:rPr sz="1700" spc="-20" dirty="0">
                <a:latin typeface="Microsoft Sans Serif"/>
                <a:cs typeface="Microsoft Sans Serif"/>
              </a:rPr>
              <a:t>розв'язання</a:t>
            </a:r>
            <a:r>
              <a:rPr sz="1700" spc="10" dirty="0">
                <a:latin typeface="Microsoft Sans Serif"/>
                <a:cs typeface="Microsoft Sans Serif"/>
              </a:rPr>
              <a:t> </a:t>
            </a:r>
            <a:r>
              <a:rPr sz="1700" spc="-20" dirty="0">
                <a:latin typeface="Microsoft Sans Serif"/>
                <a:cs typeface="Microsoft Sans Serif"/>
              </a:rPr>
              <a:t>завдань.</a:t>
            </a:r>
            <a:endParaRPr sz="1700" dirty="0">
              <a:latin typeface="Microsoft Sans Serif"/>
              <a:cs typeface="Microsoft Sans Serif"/>
            </a:endParaRPr>
          </a:p>
        </p:txBody>
      </p:sp>
      <p:sp>
        <p:nvSpPr>
          <p:cNvPr id="9" name="object 9"/>
          <p:cNvSpPr/>
          <p:nvPr/>
        </p:nvSpPr>
        <p:spPr>
          <a:xfrm>
            <a:off x="1188196" y="4873752"/>
            <a:ext cx="7885152" cy="1463040"/>
          </a:xfrm>
          <a:custGeom>
            <a:avLst/>
            <a:gdLst/>
            <a:ahLst/>
            <a:cxnLst/>
            <a:rect l="l" t="t" r="r" b="b"/>
            <a:pathLst>
              <a:path w="8863330" h="1463040">
                <a:moveTo>
                  <a:pt x="0" y="1462659"/>
                </a:moveTo>
                <a:lnTo>
                  <a:pt x="8862822" y="1462659"/>
                </a:lnTo>
                <a:lnTo>
                  <a:pt x="8862822" y="0"/>
                </a:lnTo>
                <a:lnTo>
                  <a:pt x="0" y="0"/>
                </a:lnTo>
                <a:lnTo>
                  <a:pt x="0" y="1462659"/>
                </a:lnTo>
                <a:close/>
              </a:path>
            </a:pathLst>
          </a:custGeom>
          <a:ln w="9525">
            <a:solidFill>
              <a:srgbClr val="64D135"/>
            </a:solidFill>
          </a:ln>
        </p:spPr>
        <p:txBody>
          <a:bodyPr wrap="square" lIns="0" tIns="0" rIns="0" bIns="0" rtlCol="0"/>
          <a:lstStyle/>
          <a:p>
            <a:endParaRPr/>
          </a:p>
        </p:txBody>
      </p:sp>
      <p:sp>
        <p:nvSpPr>
          <p:cNvPr id="10" name="object 10"/>
          <p:cNvSpPr txBox="1"/>
          <p:nvPr/>
        </p:nvSpPr>
        <p:spPr>
          <a:xfrm>
            <a:off x="1306829" y="4873752"/>
            <a:ext cx="7564399" cy="1315720"/>
          </a:xfrm>
          <a:prstGeom prst="rect">
            <a:avLst/>
          </a:prstGeom>
        </p:spPr>
        <p:txBody>
          <a:bodyPr vert="horz" wrap="square" lIns="0" tIns="62865" rIns="0" bIns="0" rtlCol="0">
            <a:spAutoFit/>
          </a:bodyPr>
          <a:lstStyle/>
          <a:p>
            <a:pPr marL="12700">
              <a:lnSpc>
                <a:spcPct val="100000"/>
              </a:lnSpc>
              <a:spcBef>
                <a:spcPts val="495"/>
              </a:spcBef>
            </a:pPr>
            <a:r>
              <a:rPr sz="1700" b="1" spc="-5" dirty="0">
                <a:latin typeface="Arial"/>
                <a:cs typeface="Arial"/>
              </a:rPr>
              <a:t>Підтримка</a:t>
            </a:r>
            <a:r>
              <a:rPr sz="1700" b="1" dirty="0">
                <a:latin typeface="Arial"/>
                <a:cs typeface="Arial"/>
              </a:rPr>
              <a:t> в</a:t>
            </a:r>
            <a:r>
              <a:rPr sz="1700" b="1" spc="5" dirty="0">
                <a:latin typeface="Arial"/>
                <a:cs typeface="Arial"/>
              </a:rPr>
              <a:t> </a:t>
            </a:r>
            <a:r>
              <a:rPr sz="1700" b="1" spc="-20" dirty="0">
                <a:latin typeface="Arial"/>
                <a:cs typeface="Arial"/>
              </a:rPr>
              <a:t>умовах</a:t>
            </a:r>
            <a:r>
              <a:rPr sz="1700" b="1" spc="10" dirty="0">
                <a:latin typeface="Arial"/>
                <a:cs typeface="Arial"/>
              </a:rPr>
              <a:t> </a:t>
            </a:r>
            <a:r>
              <a:rPr sz="1700" b="1" spc="-10" dirty="0">
                <a:latin typeface="Arial"/>
                <a:cs typeface="Arial"/>
              </a:rPr>
              <a:t>розвивального</a:t>
            </a:r>
            <a:r>
              <a:rPr sz="1700" b="1" spc="-30" dirty="0">
                <a:latin typeface="Arial"/>
                <a:cs typeface="Arial"/>
              </a:rPr>
              <a:t> </a:t>
            </a:r>
            <a:r>
              <a:rPr sz="1700" b="1" spc="-10" dirty="0">
                <a:latin typeface="Arial"/>
                <a:cs typeface="Arial"/>
              </a:rPr>
              <a:t>навчання:</a:t>
            </a:r>
            <a:endParaRPr sz="1700" dirty="0">
              <a:latin typeface="Arial"/>
              <a:cs typeface="Arial"/>
            </a:endParaRPr>
          </a:p>
          <a:p>
            <a:pPr marL="12700" marR="5080">
              <a:lnSpc>
                <a:spcPct val="86300"/>
              </a:lnSpc>
              <a:spcBef>
                <a:spcPts val="680"/>
              </a:spcBef>
            </a:pPr>
            <a:r>
              <a:rPr sz="1700" spc="-20" dirty="0">
                <a:latin typeface="Microsoft Sans Serif"/>
                <a:cs typeface="Microsoft Sans Serif"/>
              </a:rPr>
              <a:t>Наставник</a:t>
            </a:r>
            <a:r>
              <a:rPr sz="1700" spc="10" dirty="0">
                <a:latin typeface="Microsoft Sans Serif"/>
                <a:cs typeface="Microsoft Sans Serif"/>
              </a:rPr>
              <a:t> </a:t>
            </a:r>
            <a:r>
              <a:rPr sz="1700" spc="-15" dirty="0">
                <a:latin typeface="Microsoft Sans Serif"/>
                <a:cs typeface="Microsoft Sans Serif"/>
              </a:rPr>
              <a:t>допомагає</a:t>
            </a:r>
            <a:r>
              <a:rPr sz="1700" spc="-10" dirty="0">
                <a:latin typeface="Microsoft Sans Serif"/>
                <a:cs typeface="Microsoft Sans Serif"/>
              </a:rPr>
              <a:t> </a:t>
            </a:r>
            <a:r>
              <a:rPr sz="1700" spc="-5" dirty="0">
                <a:latin typeface="Microsoft Sans Serif"/>
                <a:cs typeface="Microsoft Sans Serif"/>
              </a:rPr>
              <a:t>створити</a:t>
            </a:r>
            <a:r>
              <a:rPr sz="1700" spc="15" dirty="0">
                <a:latin typeface="Microsoft Sans Serif"/>
                <a:cs typeface="Microsoft Sans Serif"/>
              </a:rPr>
              <a:t> </a:t>
            </a:r>
            <a:r>
              <a:rPr sz="1700" spc="-15" dirty="0">
                <a:latin typeface="Microsoft Sans Serif"/>
                <a:cs typeface="Microsoft Sans Serif"/>
              </a:rPr>
              <a:t>підтримуючу</a:t>
            </a:r>
            <a:r>
              <a:rPr sz="1700" spc="-5" dirty="0">
                <a:latin typeface="Microsoft Sans Serif"/>
                <a:cs typeface="Microsoft Sans Serif"/>
              </a:rPr>
              <a:t> </a:t>
            </a:r>
            <a:r>
              <a:rPr sz="1700" spc="-10" dirty="0">
                <a:latin typeface="Microsoft Sans Serif"/>
                <a:cs typeface="Microsoft Sans Serif"/>
              </a:rPr>
              <a:t>і</a:t>
            </a:r>
            <a:r>
              <a:rPr sz="1700" spc="20" dirty="0">
                <a:latin typeface="Microsoft Sans Serif"/>
                <a:cs typeface="Microsoft Sans Serif"/>
              </a:rPr>
              <a:t> </a:t>
            </a:r>
            <a:r>
              <a:rPr sz="1700" spc="-10" dirty="0">
                <a:latin typeface="Microsoft Sans Serif"/>
                <a:cs typeface="Microsoft Sans Serif"/>
              </a:rPr>
              <a:t>сприяючу</a:t>
            </a:r>
            <a:r>
              <a:rPr sz="1700" spc="-5" dirty="0">
                <a:latin typeface="Microsoft Sans Serif"/>
                <a:cs typeface="Microsoft Sans Serif"/>
              </a:rPr>
              <a:t> </a:t>
            </a:r>
            <a:r>
              <a:rPr sz="1700" spc="-30" dirty="0">
                <a:latin typeface="Microsoft Sans Serif"/>
                <a:cs typeface="Microsoft Sans Serif"/>
              </a:rPr>
              <a:t>атмосферу,</a:t>
            </a:r>
            <a:r>
              <a:rPr sz="1700" spc="25" dirty="0">
                <a:latin typeface="Microsoft Sans Serif"/>
                <a:cs typeface="Microsoft Sans Serif"/>
              </a:rPr>
              <a:t> </a:t>
            </a:r>
            <a:r>
              <a:rPr sz="1700" dirty="0">
                <a:latin typeface="Microsoft Sans Serif"/>
                <a:cs typeface="Microsoft Sans Serif"/>
              </a:rPr>
              <a:t>в</a:t>
            </a:r>
            <a:r>
              <a:rPr sz="1700" spc="20" dirty="0">
                <a:latin typeface="Microsoft Sans Serif"/>
                <a:cs typeface="Microsoft Sans Serif"/>
              </a:rPr>
              <a:t> </a:t>
            </a:r>
            <a:r>
              <a:rPr sz="1700" spc="-30" dirty="0">
                <a:latin typeface="Microsoft Sans Serif"/>
                <a:cs typeface="Microsoft Sans Serif"/>
              </a:rPr>
              <a:t>якій </a:t>
            </a:r>
            <a:r>
              <a:rPr sz="1700" spc="-25" dirty="0">
                <a:latin typeface="Microsoft Sans Serif"/>
                <a:cs typeface="Microsoft Sans Serif"/>
              </a:rPr>
              <a:t> </a:t>
            </a:r>
            <a:r>
              <a:rPr sz="1700" spc="-15" dirty="0">
                <a:latin typeface="Microsoft Sans Serif"/>
                <a:cs typeface="Microsoft Sans Serif"/>
              </a:rPr>
              <a:t>учні</a:t>
            </a:r>
            <a:r>
              <a:rPr sz="1700" spc="40" dirty="0">
                <a:latin typeface="Microsoft Sans Serif"/>
                <a:cs typeface="Microsoft Sans Serif"/>
              </a:rPr>
              <a:t> </a:t>
            </a:r>
            <a:r>
              <a:rPr sz="1700" spc="-15" dirty="0">
                <a:latin typeface="Microsoft Sans Serif"/>
                <a:cs typeface="Microsoft Sans Serif"/>
              </a:rPr>
              <a:t>почуваються</a:t>
            </a:r>
            <a:r>
              <a:rPr sz="1700" spc="15" dirty="0">
                <a:latin typeface="Microsoft Sans Serif"/>
                <a:cs typeface="Microsoft Sans Serif"/>
              </a:rPr>
              <a:t> </a:t>
            </a:r>
            <a:r>
              <a:rPr sz="1700" spc="-10" dirty="0">
                <a:latin typeface="Microsoft Sans Serif"/>
                <a:cs typeface="Microsoft Sans Serif"/>
              </a:rPr>
              <a:t>впевнено</a:t>
            </a:r>
            <a:r>
              <a:rPr sz="1700" spc="15" dirty="0">
                <a:latin typeface="Microsoft Sans Serif"/>
                <a:cs typeface="Microsoft Sans Serif"/>
              </a:rPr>
              <a:t> </a:t>
            </a:r>
            <a:r>
              <a:rPr sz="1700" spc="-15" dirty="0">
                <a:latin typeface="Microsoft Sans Serif"/>
                <a:cs typeface="Microsoft Sans Serif"/>
              </a:rPr>
              <a:t>та</a:t>
            </a:r>
            <a:r>
              <a:rPr sz="1700" spc="30" dirty="0">
                <a:latin typeface="Microsoft Sans Serif"/>
                <a:cs typeface="Microsoft Sans Serif"/>
              </a:rPr>
              <a:t> </a:t>
            </a:r>
            <a:r>
              <a:rPr sz="1700" spc="-25" dirty="0">
                <a:latin typeface="Microsoft Sans Serif"/>
                <a:cs typeface="Microsoft Sans Serif"/>
              </a:rPr>
              <a:t>можуть</a:t>
            </a:r>
            <a:r>
              <a:rPr sz="1700" spc="25" dirty="0">
                <a:latin typeface="Microsoft Sans Serif"/>
                <a:cs typeface="Microsoft Sans Serif"/>
              </a:rPr>
              <a:t> </a:t>
            </a:r>
            <a:r>
              <a:rPr sz="1700" spc="-30" dirty="0">
                <a:latin typeface="Microsoft Sans Serif"/>
                <a:cs typeface="Microsoft Sans Serif"/>
              </a:rPr>
              <a:t>розкрити</a:t>
            </a:r>
            <a:r>
              <a:rPr sz="1700" spc="10" dirty="0">
                <a:latin typeface="Microsoft Sans Serif"/>
                <a:cs typeface="Microsoft Sans Serif"/>
              </a:rPr>
              <a:t> </a:t>
            </a:r>
            <a:r>
              <a:rPr sz="1700" spc="-5" dirty="0">
                <a:latin typeface="Microsoft Sans Serif"/>
                <a:cs typeface="Microsoft Sans Serif"/>
              </a:rPr>
              <a:t>свій</a:t>
            </a:r>
            <a:r>
              <a:rPr sz="1700" spc="10" dirty="0">
                <a:latin typeface="Microsoft Sans Serif"/>
                <a:cs typeface="Microsoft Sans Serif"/>
              </a:rPr>
              <a:t> </a:t>
            </a:r>
            <a:r>
              <a:rPr sz="1700" spc="-10" dirty="0">
                <a:latin typeface="Microsoft Sans Serif"/>
                <a:cs typeface="Microsoft Sans Serif"/>
              </a:rPr>
              <a:t>потенціал.</a:t>
            </a:r>
            <a:r>
              <a:rPr sz="1700" spc="5" dirty="0">
                <a:latin typeface="Microsoft Sans Serif"/>
                <a:cs typeface="Microsoft Sans Serif"/>
              </a:rPr>
              <a:t> </a:t>
            </a:r>
            <a:r>
              <a:rPr sz="1700" spc="-5" dirty="0">
                <a:latin typeface="Microsoft Sans Serif"/>
                <a:cs typeface="Microsoft Sans Serif"/>
              </a:rPr>
              <a:t>Він </a:t>
            </a:r>
            <a:r>
              <a:rPr sz="1700" dirty="0">
                <a:latin typeface="Microsoft Sans Serif"/>
                <a:cs typeface="Microsoft Sans Serif"/>
              </a:rPr>
              <a:t> </a:t>
            </a:r>
            <a:r>
              <a:rPr sz="1700" spc="-10" dirty="0">
                <a:latin typeface="Microsoft Sans Serif"/>
                <a:cs typeface="Microsoft Sans Serif"/>
              </a:rPr>
              <a:t>демонструє</a:t>
            </a:r>
            <a:r>
              <a:rPr sz="1700" spc="25" dirty="0">
                <a:latin typeface="Microsoft Sans Serif"/>
                <a:cs typeface="Microsoft Sans Serif"/>
              </a:rPr>
              <a:t> </a:t>
            </a:r>
            <a:r>
              <a:rPr sz="1700" spc="-20" dirty="0">
                <a:latin typeface="Microsoft Sans Serif"/>
                <a:cs typeface="Microsoft Sans Serif"/>
              </a:rPr>
              <a:t>зацікавленість</a:t>
            </a:r>
            <a:r>
              <a:rPr sz="1700" spc="10" dirty="0">
                <a:latin typeface="Microsoft Sans Serif"/>
                <a:cs typeface="Microsoft Sans Serif"/>
              </a:rPr>
              <a:t> </a:t>
            </a:r>
            <a:r>
              <a:rPr sz="1700" dirty="0">
                <a:latin typeface="Microsoft Sans Serif"/>
                <a:cs typeface="Microsoft Sans Serif"/>
              </a:rPr>
              <a:t>у</a:t>
            </a:r>
            <a:r>
              <a:rPr sz="1700" spc="20" dirty="0">
                <a:latin typeface="Microsoft Sans Serif"/>
                <a:cs typeface="Microsoft Sans Serif"/>
              </a:rPr>
              <a:t> </a:t>
            </a:r>
            <a:r>
              <a:rPr sz="1700" spc="-25" dirty="0">
                <a:latin typeface="Microsoft Sans Serif"/>
                <a:cs typeface="Microsoft Sans Serif"/>
              </a:rPr>
              <a:t>розвитку</a:t>
            </a:r>
            <a:r>
              <a:rPr sz="1700" spc="20" dirty="0">
                <a:latin typeface="Microsoft Sans Serif"/>
                <a:cs typeface="Microsoft Sans Serif"/>
              </a:rPr>
              <a:t> </a:t>
            </a:r>
            <a:r>
              <a:rPr sz="1700" spc="-35" dirty="0">
                <a:latin typeface="Microsoft Sans Serif"/>
                <a:cs typeface="Microsoft Sans Serif"/>
              </a:rPr>
              <a:t>кожного</a:t>
            </a:r>
            <a:r>
              <a:rPr sz="1700" spc="5" dirty="0">
                <a:latin typeface="Microsoft Sans Serif"/>
                <a:cs typeface="Microsoft Sans Serif"/>
              </a:rPr>
              <a:t> </a:t>
            </a:r>
            <a:r>
              <a:rPr sz="1700" spc="-15" dirty="0">
                <a:latin typeface="Microsoft Sans Serif"/>
                <a:cs typeface="Microsoft Sans Serif"/>
              </a:rPr>
              <a:t>учня</a:t>
            </a:r>
            <a:r>
              <a:rPr sz="1700" spc="35" dirty="0">
                <a:latin typeface="Microsoft Sans Serif"/>
                <a:cs typeface="Microsoft Sans Serif"/>
              </a:rPr>
              <a:t> </a:t>
            </a:r>
            <a:r>
              <a:rPr sz="1700" spc="-10" dirty="0">
                <a:latin typeface="Microsoft Sans Serif"/>
                <a:cs typeface="Microsoft Sans Serif"/>
              </a:rPr>
              <a:t>і</a:t>
            </a:r>
            <a:r>
              <a:rPr sz="1700" spc="25" dirty="0">
                <a:latin typeface="Microsoft Sans Serif"/>
                <a:cs typeface="Microsoft Sans Serif"/>
              </a:rPr>
              <a:t> </a:t>
            </a:r>
            <a:r>
              <a:rPr sz="1700" spc="-5" dirty="0">
                <a:latin typeface="Microsoft Sans Serif"/>
                <a:cs typeface="Microsoft Sans Serif"/>
              </a:rPr>
              <a:t>виявляє</a:t>
            </a:r>
            <a:r>
              <a:rPr sz="1700" spc="20" dirty="0">
                <a:latin typeface="Microsoft Sans Serif"/>
                <a:cs typeface="Microsoft Sans Serif"/>
              </a:rPr>
              <a:t> </a:t>
            </a:r>
            <a:r>
              <a:rPr sz="1700" spc="-10" dirty="0">
                <a:latin typeface="Microsoft Sans Serif"/>
                <a:cs typeface="Microsoft Sans Serif"/>
              </a:rPr>
              <a:t>індивідуальний </a:t>
            </a:r>
            <a:r>
              <a:rPr sz="1700" spc="-440" dirty="0">
                <a:latin typeface="Microsoft Sans Serif"/>
                <a:cs typeface="Microsoft Sans Serif"/>
              </a:rPr>
              <a:t> </a:t>
            </a:r>
            <a:r>
              <a:rPr sz="1700" spc="-10" dirty="0">
                <a:latin typeface="Microsoft Sans Serif"/>
                <a:cs typeface="Microsoft Sans Serif"/>
              </a:rPr>
              <a:t>підхід</a:t>
            </a:r>
            <a:r>
              <a:rPr sz="1700" dirty="0">
                <a:latin typeface="Microsoft Sans Serif"/>
                <a:cs typeface="Microsoft Sans Serif"/>
              </a:rPr>
              <a:t> до</a:t>
            </a:r>
            <a:r>
              <a:rPr sz="1700" spc="20" dirty="0">
                <a:latin typeface="Microsoft Sans Serif"/>
                <a:cs typeface="Microsoft Sans Serif"/>
              </a:rPr>
              <a:t> </a:t>
            </a:r>
            <a:r>
              <a:rPr sz="1700" spc="-35" dirty="0" err="1">
                <a:latin typeface="Microsoft Sans Serif"/>
                <a:cs typeface="Microsoft Sans Serif"/>
              </a:rPr>
              <a:t>кожного</a:t>
            </a:r>
            <a:r>
              <a:rPr sz="1700" dirty="0">
                <a:latin typeface="Microsoft Sans Serif"/>
                <a:cs typeface="Microsoft Sans Serif"/>
              </a:rPr>
              <a:t> </a:t>
            </a:r>
            <a:r>
              <a:rPr lang="uk-UA" sz="1700" spc="-15" dirty="0" smtClean="0">
                <a:latin typeface="Microsoft Sans Serif"/>
                <a:cs typeface="Microsoft Sans Serif"/>
              </a:rPr>
              <a:t>учня.</a:t>
            </a:r>
            <a:endParaRPr sz="1700" dirty="0">
              <a:latin typeface="Microsoft Sans Serif"/>
              <a:cs typeface="Microsoft Sans Serif"/>
            </a:endParaRPr>
          </a:p>
        </p:txBody>
      </p:sp>
    </p:spTree>
    <p:extLst>
      <p:ext uri="{BB962C8B-B14F-4D97-AF65-F5344CB8AC3E}">
        <p14:creationId xmlns:p14="http://schemas.microsoft.com/office/powerpoint/2010/main" val="211565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750" y="-90706"/>
            <a:ext cx="7886700" cy="1107303"/>
          </a:xfrm>
          <a:prstGeom prst="rect">
            <a:avLst/>
          </a:prstGeom>
        </p:spPr>
        <p:txBody>
          <a:bodyPr vert="horz" wrap="square" lIns="0" tIns="121234" rIns="0" bIns="0" rtlCol="0">
            <a:spAutoFit/>
          </a:bodyPr>
          <a:lstStyle/>
          <a:p>
            <a:pPr marL="2507615" marR="5080" indent="-2320290">
              <a:lnSpc>
                <a:spcPct val="100000"/>
              </a:lnSpc>
              <a:spcBef>
                <a:spcPts val="95"/>
              </a:spcBef>
            </a:pPr>
            <a:r>
              <a:rPr sz="3200" spc="-5" dirty="0">
                <a:latin typeface="+mn-lt"/>
                <a:cs typeface="Times New Roman"/>
              </a:rPr>
              <a:t>Роль наставника:</a:t>
            </a:r>
            <a:r>
              <a:rPr sz="3200" spc="20" dirty="0">
                <a:latin typeface="+mn-lt"/>
                <a:cs typeface="Times New Roman"/>
              </a:rPr>
              <a:t> </a:t>
            </a:r>
            <a:r>
              <a:rPr sz="3200" spc="-10" dirty="0">
                <a:latin typeface="+mn-lt"/>
                <a:cs typeface="Times New Roman"/>
              </a:rPr>
              <a:t>акцент</a:t>
            </a:r>
            <a:r>
              <a:rPr sz="3200" dirty="0">
                <a:latin typeface="+mn-lt"/>
                <a:cs typeface="Times New Roman"/>
              </a:rPr>
              <a:t> </a:t>
            </a:r>
            <a:r>
              <a:rPr sz="3200" spc="-5" dirty="0">
                <a:latin typeface="+mn-lt"/>
                <a:cs typeface="Times New Roman"/>
              </a:rPr>
              <a:t>на</a:t>
            </a:r>
            <a:r>
              <a:rPr sz="3200" spc="15" dirty="0">
                <a:latin typeface="+mn-lt"/>
                <a:cs typeface="Times New Roman"/>
              </a:rPr>
              <a:t> </a:t>
            </a:r>
            <a:r>
              <a:rPr sz="3200" spc="-5" dirty="0">
                <a:latin typeface="+mn-lt"/>
                <a:cs typeface="Times New Roman"/>
              </a:rPr>
              <a:t>супровід</a:t>
            </a:r>
            <a:r>
              <a:rPr sz="3200" spc="-10" dirty="0">
                <a:latin typeface="+mn-lt"/>
                <a:cs typeface="Times New Roman"/>
              </a:rPr>
              <a:t> </a:t>
            </a:r>
            <a:r>
              <a:rPr sz="3200" spc="-5" dirty="0">
                <a:latin typeface="+mn-lt"/>
                <a:cs typeface="Times New Roman"/>
              </a:rPr>
              <a:t>учнів</a:t>
            </a:r>
            <a:r>
              <a:rPr sz="3200" spc="15" dirty="0">
                <a:latin typeface="+mn-lt"/>
                <a:cs typeface="Times New Roman"/>
              </a:rPr>
              <a:t> </a:t>
            </a:r>
            <a:r>
              <a:rPr sz="3200" spc="-5" dirty="0">
                <a:latin typeface="+mn-lt"/>
                <a:cs typeface="Times New Roman"/>
              </a:rPr>
              <a:t>у</a:t>
            </a:r>
            <a:r>
              <a:rPr sz="3200" dirty="0">
                <a:latin typeface="+mn-lt"/>
                <a:cs typeface="Times New Roman"/>
              </a:rPr>
              <a:t> </a:t>
            </a:r>
            <a:r>
              <a:rPr sz="3200" spc="-5" dirty="0">
                <a:latin typeface="+mn-lt"/>
                <a:cs typeface="Times New Roman"/>
              </a:rPr>
              <a:t>процесі </a:t>
            </a:r>
            <a:r>
              <a:rPr sz="3200" spc="-685" dirty="0">
                <a:latin typeface="+mn-lt"/>
                <a:cs typeface="Times New Roman"/>
              </a:rPr>
              <a:t> </a:t>
            </a:r>
            <a:r>
              <a:rPr sz="3200" spc="-10" dirty="0">
                <a:latin typeface="+mn-lt"/>
                <a:cs typeface="Times New Roman"/>
              </a:rPr>
              <a:t>навчання</a:t>
            </a:r>
            <a:r>
              <a:rPr sz="3200" spc="20" dirty="0">
                <a:latin typeface="+mn-lt"/>
                <a:cs typeface="Times New Roman"/>
              </a:rPr>
              <a:t> </a:t>
            </a:r>
            <a:r>
              <a:rPr sz="3200" spc="-5" dirty="0">
                <a:latin typeface="+mn-lt"/>
                <a:cs typeface="Times New Roman"/>
              </a:rPr>
              <a:t>та</a:t>
            </a:r>
            <a:r>
              <a:rPr sz="3200" spc="5" dirty="0">
                <a:latin typeface="+mn-lt"/>
                <a:cs typeface="Times New Roman"/>
              </a:rPr>
              <a:t> </a:t>
            </a:r>
            <a:r>
              <a:rPr sz="3200" spc="-5" dirty="0">
                <a:latin typeface="+mn-lt"/>
                <a:cs typeface="Times New Roman"/>
              </a:rPr>
              <a:t>розвитку.</a:t>
            </a:r>
            <a:endParaRPr sz="3200" dirty="0">
              <a:latin typeface="+mn-lt"/>
              <a:cs typeface="Times New Roman"/>
            </a:endParaRPr>
          </a:p>
        </p:txBody>
      </p:sp>
      <p:sp>
        <p:nvSpPr>
          <p:cNvPr id="4" name="object 4"/>
          <p:cNvSpPr/>
          <p:nvPr/>
        </p:nvSpPr>
        <p:spPr>
          <a:xfrm>
            <a:off x="217627" y="1125727"/>
            <a:ext cx="8602980" cy="984250"/>
          </a:xfrm>
          <a:custGeom>
            <a:avLst/>
            <a:gdLst/>
            <a:ahLst/>
            <a:cxnLst/>
            <a:rect l="l" t="t" r="r" b="b"/>
            <a:pathLst>
              <a:path w="8602980" h="984250">
                <a:moveTo>
                  <a:pt x="8602903" y="0"/>
                </a:moveTo>
                <a:lnTo>
                  <a:pt x="492137" y="0"/>
                </a:lnTo>
                <a:lnTo>
                  <a:pt x="0" y="492125"/>
                </a:lnTo>
                <a:lnTo>
                  <a:pt x="492137" y="984250"/>
                </a:lnTo>
                <a:lnTo>
                  <a:pt x="8602903" y="984250"/>
                </a:lnTo>
                <a:lnTo>
                  <a:pt x="8602903" y="0"/>
                </a:lnTo>
                <a:close/>
              </a:path>
            </a:pathLst>
          </a:custGeom>
          <a:solidFill>
            <a:schemeClr val="accent4">
              <a:lumMod val="20000"/>
              <a:lumOff val="80000"/>
            </a:schemeClr>
          </a:solidFill>
        </p:spPr>
        <p:txBody>
          <a:bodyPr wrap="square" lIns="0" tIns="0" rIns="0" bIns="0" rtlCol="0"/>
          <a:lstStyle/>
          <a:p>
            <a:endParaRPr/>
          </a:p>
        </p:txBody>
      </p:sp>
      <p:sp>
        <p:nvSpPr>
          <p:cNvPr id="8" name="object 8"/>
          <p:cNvSpPr/>
          <p:nvPr/>
        </p:nvSpPr>
        <p:spPr>
          <a:xfrm>
            <a:off x="217627" y="2396744"/>
            <a:ext cx="8602980" cy="984885"/>
          </a:xfrm>
          <a:custGeom>
            <a:avLst/>
            <a:gdLst/>
            <a:ahLst/>
            <a:cxnLst/>
            <a:rect l="l" t="t" r="r" b="b"/>
            <a:pathLst>
              <a:path w="8602980" h="984885">
                <a:moveTo>
                  <a:pt x="8602903" y="0"/>
                </a:moveTo>
                <a:lnTo>
                  <a:pt x="492137" y="0"/>
                </a:lnTo>
                <a:lnTo>
                  <a:pt x="0" y="492251"/>
                </a:lnTo>
                <a:lnTo>
                  <a:pt x="492137" y="984376"/>
                </a:lnTo>
                <a:lnTo>
                  <a:pt x="8602903" y="984376"/>
                </a:lnTo>
                <a:lnTo>
                  <a:pt x="8602903" y="0"/>
                </a:lnTo>
                <a:close/>
              </a:path>
            </a:pathLst>
          </a:custGeom>
          <a:solidFill>
            <a:schemeClr val="accent2">
              <a:lumMod val="20000"/>
              <a:lumOff val="80000"/>
            </a:schemeClr>
          </a:solidFill>
        </p:spPr>
        <p:txBody>
          <a:bodyPr wrap="square" lIns="0" tIns="0" rIns="0" bIns="0" rtlCol="0"/>
          <a:lstStyle/>
          <a:p>
            <a:endParaRPr/>
          </a:p>
        </p:txBody>
      </p:sp>
      <p:sp>
        <p:nvSpPr>
          <p:cNvPr id="12" name="object 12"/>
          <p:cNvSpPr/>
          <p:nvPr/>
        </p:nvSpPr>
        <p:spPr>
          <a:xfrm>
            <a:off x="217627" y="3667886"/>
            <a:ext cx="8602980" cy="984250"/>
          </a:xfrm>
          <a:custGeom>
            <a:avLst/>
            <a:gdLst/>
            <a:ahLst/>
            <a:cxnLst/>
            <a:rect l="l" t="t" r="r" b="b"/>
            <a:pathLst>
              <a:path w="8602980" h="984250">
                <a:moveTo>
                  <a:pt x="8602903" y="0"/>
                </a:moveTo>
                <a:lnTo>
                  <a:pt x="492137" y="0"/>
                </a:lnTo>
                <a:lnTo>
                  <a:pt x="0" y="492125"/>
                </a:lnTo>
                <a:lnTo>
                  <a:pt x="492137" y="984250"/>
                </a:lnTo>
                <a:lnTo>
                  <a:pt x="8602903" y="984250"/>
                </a:lnTo>
                <a:lnTo>
                  <a:pt x="8602903" y="0"/>
                </a:lnTo>
                <a:close/>
              </a:path>
            </a:pathLst>
          </a:custGeom>
          <a:solidFill>
            <a:schemeClr val="accent6">
              <a:lumMod val="20000"/>
              <a:lumOff val="80000"/>
            </a:schemeClr>
          </a:solidFill>
        </p:spPr>
        <p:txBody>
          <a:bodyPr wrap="square" lIns="0" tIns="0" rIns="0" bIns="0" rtlCol="0"/>
          <a:lstStyle/>
          <a:p>
            <a:endParaRPr/>
          </a:p>
        </p:txBody>
      </p:sp>
      <p:sp>
        <p:nvSpPr>
          <p:cNvPr id="15" name="object 15"/>
          <p:cNvSpPr txBox="1"/>
          <p:nvPr/>
        </p:nvSpPr>
        <p:spPr>
          <a:xfrm>
            <a:off x="257632" y="1003192"/>
            <a:ext cx="8522970" cy="5239255"/>
          </a:xfrm>
          <a:prstGeom prst="rect">
            <a:avLst/>
          </a:prstGeom>
        </p:spPr>
        <p:txBody>
          <a:bodyPr vert="horz" wrap="square" lIns="0" tIns="67310" rIns="0" bIns="0" rtlCol="0">
            <a:spAutoFit/>
          </a:bodyPr>
          <a:lstStyle/>
          <a:p>
            <a:pPr marL="480695" algn="ctr">
              <a:lnSpc>
                <a:spcPct val="100000"/>
              </a:lnSpc>
              <a:spcBef>
                <a:spcPts val="530"/>
              </a:spcBef>
            </a:pPr>
            <a:r>
              <a:rPr sz="1800" b="1" spc="-15" dirty="0">
                <a:latin typeface="Arial"/>
                <a:cs typeface="Arial"/>
              </a:rPr>
              <a:t>Виховання</a:t>
            </a:r>
            <a:r>
              <a:rPr sz="1800" b="1" dirty="0">
                <a:latin typeface="Arial"/>
                <a:cs typeface="Arial"/>
              </a:rPr>
              <a:t> </a:t>
            </a:r>
            <a:r>
              <a:rPr sz="1800" b="1" spc="-5" dirty="0">
                <a:latin typeface="Arial"/>
                <a:cs typeface="Arial"/>
              </a:rPr>
              <a:t>ціннісних</a:t>
            </a:r>
            <a:r>
              <a:rPr sz="1800" b="1" spc="-20" dirty="0">
                <a:latin typeface="Arial"/>
                <a:cs typeface="Arial"/>
              </a:rPr>
              <a:t> </a:t>
            </a:r>
            <a:r>
              <a:rPr sz="1800" b="1" spc="-5" dirty="0">
                <a:latin typeface="Arial"/>
                <a:cs typeface="Arial"/>
              </a:rPr>
              <a:t>орієнтирів:</a:t>
            </a:r>
            <a:endParaRPr sz="1800" dirty="0">
              <a:latin typeface="Arial"/>
              <a:cs typeface="Arial"/>
            </a:endParaRPr>
          </a:p>
          <a:p>
            <a:pPr marL="681990" marR="196850" indent="1270" algn="ctr">
              <a:lnSpc>
                <a:spcPct val="86400"/>
              </a:lnSpc>
              <a:spcBef>
                <a:spcPts val="725"/>
              </a:spcBef>
            </a:pPr>
            <a:r>
              <a:rPr sz="1800" spc="-20" dirty="0">
                <a:latin typeface="Microsoft Sans Serif"/>
                <a:cs typeface="Microsoft Sans Serif"/>
              </a:rPr>
              <a:t>Наставник</a:t>
            </a:r>
            <a:r>
              <a:rPr sz="1800" spc="25" dirty="0">
                <a:latin typeface="Microsoft Sans Serif"/>
                <a:cs typeface="Microsoft Sans Serif"/>
              </a:rPr>
              <a:t> </a:t>
            </a:r>
            <a:r>
              <a:rPr sz="1800" spc="-10" dirty="0">
                <a:latin typeface="Microsoft Sans Serif"/>
                <a:cs typeface="Microsoft Sans Serif"/>
              </a:rPr>
              <a:t>підтримує</a:t>
            </a:r>
            <a:r>
              <a:rPr sz="1800" spc="40" dirty="0">
                <a:latin typeface="Microsoft Sans Serif"/>
                <a:cs typeface="Microsoft Sans Serif"/>
              </a:rPr>
              <a:t> </a:t>
            </a:r>
            <a:r>
              <a:rPr sz="1800" spc="-35" dirty="0">
                <a:latin typeface="Microsoft Sans Serif"/>
                <a:cs typeface="Microsoft Sans Serif"/>
              </a:rPr>
              <a:t>розвиток</a:t>
            </a:r>
            <a:r>
              <a:rPr sz="1800" spc="25" dirty="0">
                <a:latin typeface="Microsoft Sans Serif"/>
                <a:cs typeface="Microsoft Sans Serif"/>
              </a:rPr>
              <a:t> </a:t>
            </a:r>
            <a:r>
              <a:rPr sz="1800" spc="-10" dirty="0">
                <a:latin typeface="Microsoft Sans Serif"/>
                <a:cs typeface="Microsoft Sans Serif"/>
              </a:rPr>
              <a:t>моральних</a:t>
            </a:r>
            <a:r>
              <a:rPr sz="1800" spc="25" dirty="0">
                <a:latin typeface="Microsoft Sans Serif"/>
                <a:cs typeface="Microsoft Sans Serif"/>
              </a:rPr>
              <a:t> </a:t>
            </a:r>
            <a:r>
              <a:rPr sz="1800" spc="-15" dirty="0">
                <a:latin typeface="Microsoft Sans Serif"/>
                <a:cs typeface="Microsoft Sans Serif"/>
              </a:rPr>
              <a:t>та</a:t>
            </a:r>
            <a:r>
              <a:rPr sz="1800" spc="25" dirty="0">
                <a:latin typeface="Microsoft Sans Serif"/>
                <a:cs typeface="Microsoft Sans Serif"/>
              </a:rPr>
              <a:t> </a:t>
            </a:r>
            <a:r>
              <a:rPr sz="1800" spc="-15" dirty="0">
                <a:latin typeface="Microsoft Sans Serif"/>
                <a:cs typeface="Microsoft Sans Serif"/>
              </a:rPr>
              <a:t>етичних</a:t>
            </a:r>
            <a:r>
              <a:rPr sz="1800" spc="10" dirty="0">
                <a:latin typeface="Microsoft Sans Serif"/>
                <a:cs typeface="Microsoft Sans Serif"/>
              </a:rPr>
              <a:t> </a:t>
            </a:r>
            <a:r>
              <a:rPr sz="1800" spc="-10" dirty="0">
                <a:latin typeface="Microsoft Sans Serif"/>
                <a:cs typeface="Microsoft Sans Serif"/>
              </a:rPr>
              <a:t>цінностей</a:t>
            </a:r>
            <a:r>
              <a:rPr sz="1800" spc="20" dirty="0">
                <a:latin typeface="Microsoft Sans Serif"/>
                <a:cs typeface="Microsoft Sans Serif"/>
              </a:rPr>
              <a:t> </a:t>
            </a:r>
            <a:r>
              <a:rPr sz="1800" spc="-15" dirty="0">
                <a:latin typeface="Microsoft Sans Serif"/>
                <a:cs typeface="Microsoft Sans Serif"/>
              </a:rPr>
              <a:t>учнів. </a:t>
            </a:r>
            <a:r>
              <a:rPr sz="1800" spc="-10" dirty="0">
                <a:latin typeface="Microsoft Sans Serif"/>
                <a:cs typeface="Microsoft Sans Serif"/>
              </a:rPr>
              <a:t> Він</a:t>
            </a:r>
            <a:r>
              <a:rPr sz="1800" spc="25" dirty="0">
                <a:latin typeface="Microsoft Sans Serif"/>
                <a:cs typeface="Microsoft Sans Serif"/>
              </a:rPr>
              <a:t> </a:t>
            </a:r>
            <a:r>
              <a:rPr sz="1800" spc="-5" dirty="0">
                <a:latin typeface="Microsoft Sans Serif"/>
                <a:cs typeface="Microsoft Sans Serif"/>
              </a:rPr>
              <a:t>надає</a:t>
            </a:r>
            <a:r>
              <a:rPr sz="1800" spc="15" dirty="0">
                <a:latin typeface="Microsoft Sans Serif"/>
                <a:cs typeface="Microsoft Sans Serif"/>
              </a:rPr>
              <a:t> </a:t>
            </a:r>
            <a:r>
              <a:rPr sz="1800" spc="-20" dirty="0">
                <a:latin typeface="Microsoft Sans Serif"/>
                <a:cs typeface="Microsoft Sans Serif"/>
              </a:rPr>
              <a:t>приклад</a:t>
            </a:r>
            <a:r>
              <a:rPr sz="1800" spc="15" dirty="0">
                <a:latin typeface="Microsoft Sans Serif"/>
                <a:cs typeface="Microsoft Sans Serif"/>
              </a:rPr>
              <a:t> </a:t>
            </a:r>
            <a:r>
              <a:rPr sz="1800" spc="-10" dirty="0">
                <a:latin typeface="Microsoft Sans Serif"/>
                <a:cs typeface="Microsoft Sans Serif"/>
              </a:rPr>
              <a:t>гідності,</a:t>
            </a:r>
            <a:r>
              <a:rPr sz="1800" spc="15" dirty="0">
                <a:latin typeface="Microsoft Sans Serif"/>
                <a:cs typeface="Microsoft Sans Serif"/>
              </a:rPr>
              <a:t> </a:t>
            </a:r>
            <a:r>
              <a:rPr sz="1800" spc="-10" dirty="0">
                <a:latin typeface="Microsoft Sans Serif"/>
                <a:cs typeface="Microsoft Sans Serif"/>
              </a:rPr>
              <a:t>справедливості</a:t>
            </a:r>
            <a:r>
              <a:rPr sz="1800" spc="35" dirty="0">
                <a:latin typeface="Microsoft Sans Serif"/>
                <a:cs typeface="Microsoft Sans Serif"/>
              </a:rPr>
              <a:t> </a:t>
            </a:r>
            <a:r>
              <a:rPr sz="1800" spc="-10" dirty="0">
                <a:latin typeface="Microsoft Sans Serif"/>
                <a:cs typeface="Microsoft Sans Serif"/>
              </a:rPr>
              <a:t>та</a:t>
            </a:r>
            <a:r>
              <a:rPr sz="1800" spc="25" dirty="0">
                <a:latin typeface="Microsoft Sans Serif"/>
                <a:cs typeface="Microsoft Sans Serif"/>
              </a:rPr>
              <a:t> </a:t>
            </a:r>
            <a:r>
              <a:rPr sz="1800" spc="-25" dirty="0">
                <a:latin typeface="Microsoft Sans Serif"/>
                <a:cs typeface="Microsoft Sans Serif"/>
              </a:rPr>
              <a:t>взаємоповаги,</a:t>
            </a:r>
            <a:r>
              <a:rPr sz="1800" spc="30" dirty="0">
                <a:latin typeface="Microsoft Sans Serif"/>
                <a:cs typeface="Microsoft Sans Serif"/>
              </a:rPr>
              <a:t> </a:t>
            </a:r>
            <a:r>
              <a:rPr sz="1800" spc="-15" dirty="0">
                <a:latin typeface="Microsoft Sans Serif"/>
                <a:cs typeface="Microsoft Sans Serif"/>
              </a:rPr>
              <a:t>що</a:t>
            </a:r>
            <a:r>
              <a:rPr sz="1800" spc="35" dirty="0">
                <a:latin typeface="Microsoft Sans Serif"/>
                <a:cs typeface="Microsoft Sans Serif"/>
              </a:rPr>
              <a:t> </a:t>
            </a:r>
            <a:r>
              <a:rPr sz="1800" spc="-5" dirty="0">
                <a:latin typeface="Microsoft Sans Serif"/>
                <a:cs typeface="Microsoft Sans Serif"/>
              </a:rPr>
              <a:t>сприяє </a:t>
            </a:r>
            <a:r>
              <a:rPr sz="1800" spc="-459" dirty="0">
                <a:latin typeface="Microsoft Sans Serif"/>
                <a:cs typeface="Microsoft Sans Serif"/>
              </a:rPr>
              <a:t> </a:t>
            </a:r>
            <a:r>
              <a:rPr sz="1800" spc="-15" dirty="0">
                <a:latin typeface="Microsoft Sans Serif"/>
                <a:cs typeface="Microsoft Sans Serif"/>
              </a:rPr>
              <a:t>формуванню</a:t>
            </a:r>
            <a:r>
              <a:rPr sz="1800" spc="50" dirty="0">
                <a:latin typeface="Microsoft Sans Serif"/>
                <a:cs typeface="Microsoft Sans Serif"/>
              </a:rPr>
              <a:t> </a:t>
            </a:r>
            <a:r>
              <a:rPr sz="1800" dirty="0">
                <a:latin typeface="Microsoft Sans Serif"/>
                <a:cs typeface="Microsoft Sans Serif"/>
              </a:rPr>
              <a:t>в</a:t>
            </a:r>
            <a:r>
              <a:rPr sz="1800" spc="25" dirty="0">
                <a:latin typeface="Microsoft Sans Serif"/>
                <a:cs typeface="Microsoft Sans Serif"/>
              </a:rPr>
              <a:t> </a:t>
            </a:r>
            <a:r>
              <a:rPr sz="1800" spc="-15" dirty="0">
                <a:latin typeface="Microsoft Sans Serif"/>
                <a:cs typeface="Microsoft Sans Serif"/>
              </a:rPr>
              <a:t>учнів</a:t>
            </a:r>
            <a:r>
              <a:rPr sz="1800" spc="35" dirty="0">
                <a:latin typeface="Microsoft Sans Serif"/>
                <a:cs typeface="Microsoft Sans Serif"/>
              </a:rPr>
              <a:t> </a:t>
            </a:r>
            <a:r>
              <a:rPr sz="1800" spc="-10" dirty="0">
                <a:latin typeface="Microsoft Sans Serif"/>
                <a:cs typeface="Microsoft Sans Serif"/>
              </a:rPr>
              <a:t>позитивної</a:t>
            </a:r>
            <a:r>
              <a:rPr sz="1800" spc="20" dirty="0">
                <a:latin typeface="Microsoft Sans Serif"/>
                <a:cs typeface="Microsoft Sans Serif"/>
              </a:rPr>
              <a:t> </a:t>
            </a:r>
            <a:r>
              <a:rPr sz="1800" spc="-10" dirty="0">
                <a:latin typeface="Microsoft Sans Serif"/>
                <a:cs typeface="Microsoft Sans Serif"/>
              </a:rPr>
              <a:t>особистості.</a:t>
            </a:r>
            <a:endParaRPr sz="1800" dirty="0">
              <a:latin typeface="Microsoft Sans Serif"/>
              <a:cs typeface="Microsoft Sans Serif"/>
            </a:endParaRPr>
          </a:p>
          <a:p>
            <a:pPr marL="481330" algn="ctr">
              <a:lnSpc>
                <a:spcPct val="100000"/>
              </a:lnSpc>
              <a:spcBef>
                <a:spcPts val="1530"/>
              </a:spcBef>
            </a:pPr>
            <a:r>
              <a:rPr sz="1800" b="1" spc="-5" dirty="0">
                <a:latin typeface="Arial"/>
                <a:cs typeface="Arial"/>
              </a:rPr>
              <a:t>Співпраця</a:t>
            </a:r>
            <a:r>
              <a:rPr sz="1800" b="1" spc="-30" dirty="0">
                <a:latin typeface="Arial"/>
                <a:cs typeface="Arial"/>
              </a:rPr>
              <a:t> </a:t>
            </a:r>
            <a:r>
              <a:rPr sz="1800" b="1" dirty="0">
                <a:latin typeface="Arial"/>
                <a:cs typeface="Arial"/>
              </a:rPr>
              <a:t>з</a:t>
            </a:r>
            <a:r>
              <a:rPr sz="1800" b="1" spc="-20" dirty="0">
                <a:latin typeface="Arial"/>
                <a:cs typeface="Arial"/>
              </a:rPr>
              <a:t> </a:t>
            </a:r>
            <a:r>
              <a:rPr sz="1800" b="1" spc="-5" dirty="0">
                <a:latin typeface="Arial"/>
                <a:cs typeface="Arial"/>
              </a:rPr>
              <a:t>батьками:</a:t>
            </a:r>
            <a:endParaRPr sz="1800" dirty="0">
              <a:latin typeface="Arial"/>
              <a:cs typeface="Arial"/>
            </a:endParaRPr>
          </a:p>
          <a:p>
            <a:pPr marL="723265" marR="238760" algn="ctr">
              <a:lnSpc>
                <a:spcPct val="86400"/>
              </a:lnSpc>
              <a:spcBef>
                <a:spcPts val="725"/>
              </a:spcBef>
            </a:pPr>
            <a:r>
              <a:rPr sz="1800" spc="-20" dirty="0">
                <a:latin typeface="Microsoft Sans Serif"/>
                <a:cs typeface="Microsoft Sans Serif"/>
              </a:rPr>
              <a:t>Наставник</a:t>
            </a:r>
            <a:r>
              <a:rPr sz="1800" spc="25" dirty="0">
                <a:latin typeface="Microsoft Sans Serif"/>
                <a:cs typeface="Microsoft Sans Serif"/>
              </a:rPr>
              <a:t> </a:t>
            </a:r>
            <a:r>
              <a:rPr sz="1800" spc="-10" dirty="0">
                <a:latin typeface="Microsoft Sans Serif"/>
                <a:cs typeface="Microsoft Sans Serif"/>
              </a:rPr>
              <a:t>підтримує</a:t>
            </a:r>
            <a:r>
              <a:rPr sz="1800" spc="35" dirty="0">
                <a:latin typeface="Microsoft Sans Serif"/>
                <a:cs typeface="Microsoft Sans Serif"/>
              </a:rPr>
              <a:t> </a:t>
            </a:r>
            <a:r>
              <a:rPr sz="1800" spc="-20" dirty="0">
                <a:latin typeface="Microsoft Sans Serif"/>
                <a:cs typeface="Microsoft Sans Serif"/>
              </a:rPr>
              <a:t>активну</a:t>
            </a:r>
            <a:r>
              <a:rPr sz="1800" dirty="0">
                <a:latin typeface="Microsoft Sans Serif"/>
                <a:cs typeface="Microsoft Sans Serif"/>
              </a:rPr>
              <a:t> </a:t>
            </a:r>
            <a:r>
              <a:rPr sz="1800" spc="-10" dirty="0">
                <a:latin typeface="Microsoft Sans Serif"/>
                <a:cs typeface="Microsoft Sans Serif"/>
              </a:rPr>
              <a:t>співпрацю</a:t>
            </a:r>
            <a:r>
              <a:rPr sz="1800" spc="35" dirty="0">
                <a:latin typeface="Microsoft Sans Serif"/>
                <a:cs typeface="Microsoft Sans Serif"/>
              </a:rPr>
              <a:t> </a:t>
            </a:r>
            <a:r>
              <a:rPr sz="1800" spc="-75" dirty="0">
                <a:latin typeface="Microsoft Sans Serif"/>
                <a:cs typeface="Microsoft Sans Serif"/>
              </a:rPr>
              <a:t>з</a:t>
            </a:r>
            <a:r>
              <a:rPr sz="1800" spc="25" dirty="0">
                <a:latin typeface="Microsoft Sans Serif"/>
                <a:cs typeface="Microsoft Sans Serif"/>
              </a:rPr>
              <a:t> </a:t>
            </a:r>
            <a:r>
              <a:rPr sz="1800" spc="-30" dirty="0">
                <a:latin typeface="Microsoft Sans Serif"/>
                <a:cs typeface="Microsoft Sans Serif"/>
              </a:rPr>
              <a:t>батьками</a:t>
            </a:r>
            <a:r>
              <a:rPr sz="1800" spc="15" dirty="0">
                <a:latin typeface="Microsoft Sans Serif"/>
                <a:cs typeface="Microsoft Sans Serif"/>
              </a:rPr>
              <a:t> </a:t>
            </a:r>
            <a:r>
              <a:rPr sz="1800" spc="-15" dirty="0">
                <a:latin typeface="Microsoft Sans Serif"/>
                <a:cs typeface="Microsoft Sans Serif"/>
              </a:rPr>
              <a:t>учнів,</a:t>
            </a:r>
            <a:r>
              <a:rPr sz="1800" spc="55" dirty="0">
                <a:latin typeface="Microsoft Sans Serif"/>
                <a:cs typeface="Microsoft Sans Serif"/>
              </a:rPr>
              <a:t> </a:t>
            </a:r>
            <a:r>
              <a:rPr sz="1800" spc="-10" dirty="0">
                <a:latin typeface="Microsoft Sans Serif"/>
                <a:cs typeface="Microsoft Sans Serif"/>
              </a:rPr>
              <a:t>обмінюється </a:t>
            </a:r>
            <a:r>
              <a:rPr sz="1800" spc="-465" dirty="0">
                <a:latin typeface="Microsoft Sans Serif"/>
                <a:cs typeface="Microsoft Sans Serif"/>
              </a:rPr>
              <a:t> </a:t>
            </a:r>
            <a:r>
              <a:rPr sz="1800" spc="-10" dirty="0">
                <a:latin typeface="Microsoft Sans Serif"/>
                <a:cs typeface="Microsoft Sans Serif"/>
              </a:rPr>
              <a:t>інформацією</a:t>
            </a:r>
            <a:r>
              <a:rPr sz="1800" spc="35" dirty="0">
                <a:latin typeface="Microsoft Sans Serif"/>
                <a:cs typeface="Microsoft Sans Serif"/>
              </a:rPr>
              <a:t> </a:t>
            </a:r>
            <a:r>
              <a:rPr sz="1800" spc="-15" dirty="0">
                <a:latin typeface="Microsoft Sans Serif"/>
                <a:cs typeface="Microsoft Sans Serif"/>
              </a:rPr>
              <a:t>про</a:t>
            </a:r>
            <a:r>
              <a:rPr sz="1800" spc="30" dirty="0">
                <a:latin typeface="Microsoft Sans Serif"/>
                <a:cs typeface="Microsoft Sans Serif"/>
              </a:rPr>
              <a:t> </a:t>
            </a:r>
            <a:r>
              <a:rPr sz="1800" spc="-20" dirty="0">
                <a:latin typeface="Microsoft Sans Serif"/>
                <a:cs typeface="Microsoft Sans Serif"/>
              </a:rPr>
              <a:t>успіхи</a:t>
            </a:r>
            <a:r>
              <a:rPr sz="1800" spc="60" dirty="0">
                <a:latin typeface="Microsoft Sans Serif"/>
                <a:cs typeface="Microsoft Sans Serif"/>
              </a:rPr>
              <a:t> </a:t>
            </a:r>
            <a:r>
              <a:rPr sz="1800" spc="-10" dirty="0">
                <a:latin typeface="Microsoft Sans Serif"/>
                <a:cs typeface="Microsoft Sans Serif"/>
              </a:rPr>
              <a:t>та</a:t>
            </a:r>
            <a:r>
              <a:rPr sz="1800" spc="15" dirty="0">
                <a:latin typeface="Microsoft Sans Serif"/>
                <a:cs typeface="Microsoft Sans Serif"/>
              </a:rPr>
              <a:t> </a:t>
            </a:r>
            <a:r>
              <a:rPr sz="1800" spc="-20" dirty="0">
                <a:latin typeface="Microsoft Sans Serif"/>
                <a:cs typeface="Microsoft Sans Serif"/>
              </a:rPr>
              <a:t>проблеми,</a:t>
            </a:r>
            <a:r>
              <a:rPr sz="1800" spc="40" dirty="0">
                <a:latin typeface="Microsoft Sans Serif"/>
                <a:cs typeface="Microsoft Sans Serif"/>
              </a:rPr>
              <a:t> </a:t>
            </a:r>
            <a:r>
              <a:rPr sz="1800" spc="-5" dirty="0">
                <a:latin typeface="Microsoft Sans Serif"/>
                <a:cs typeface="Microsoft Sans Serif"/>
              </a:rPr>
              <a:t>сприяє</a:t>
            </a:r>
            <a:r>
              <a:rPr sz="1800" spc="20" dirty="0">
                <a:latin typeface="Microsoft Sans Serif"/>
                <a:cs typeface="Microsoft Sans Serif"/>
              </a:rPr>
              <a:t> </a:t>
            </a:r>
            <a:r>
              <a:rPr sz="1800" spc="-30" dirty="0">
                <a:latin typeface="Microsoft Sans Serif"/>
                <a:cs typeface="Microsoft Sans Serif"/>
              </a:rPr>
              <a:t>взаєморозумінню</a:t>
            </a:r>
            <a:r>
              <a:rPr sz="1800" spc="80" dirty="0">
                <a:latin typeface="Microsoft Sans Serif"/>
                <a:cs typeface="Microsoft Sans Serif"/>
              </a:rPr>
              <a:t> </a:t>
            </a:r>
            <a:r>
              <a:rPr sz="1800" spc="-10" dirty="0">
                <a:latin typeface="Microsoft Sans Serif"/>
                <a:cs typeface="Microsoft Sans Serif"/>
              </a:rPr>
              <a:t>та </a:t>
            </a:r>
            <a:r>
              <a:rPr sz="1800" spc="-5" dirty="0">
                <a:latin typeface="Microsoft Sans Serif"/>
                <a:cs typeface="Microsoft Sans Serif"/>
              </a:rPr>
              <a:t> </a:t>
            </a:r>
            <a:r>
              <a:rPr sz="1800" spc="-15" dirty="0">
                <a:latin typeface="Microsoft Sans Serif"/>
                <a:cs typeface="Microsoft Sans Serif"/>
              </a:rPr>
              <a:t>підтримці</a:t>
            </a:r>
            <a:r>
              <a:rPr sz="1800" spc="15" dirty="0">
                <a:latin typeface="Microsoft Sans Serif"/>
                <a:cs typeface="Microsoft Sans Serif"/>
              </a:rPr>
              <a:t> </a:t>
            </a:r>
            <a:r>
              <a:rPr sz="1800" spc="-30" dirty="0">
                <a:latin typeface="Microsoft Sans Serif"/>
                <a:cs typeface="Microsoft Sans Serif"/>
              </a:rPr>
              <a:t>розвитку</a:t>
            </a:r>
            <a:r>
              <a:rPr sz="1800" spc="10" dirty="0">
                <a:latin typeface="Microsoft Sans Serif"/>
                <a:cs typeface="Microsoft Sans Serif"/>
              </a:rPr>
              <a:t> </a:t>
            </a:r>
            <a:r>
              <a:rPr sz="1800" spc="-5" dirty="0">
                <a:latin typeface="Microsoft Sans Serif"/>
                <a:cs typeface="Microsoft Sans Serif"/>
              </a:rPr>
              <a:t>дитини.</a:t>
            </a:r>
            <a:endParaRPr sz="1800" dirty="0">
              <a:latin typeface="Microsoft Sans Serif"/>
              <a:cs typeface="Microsoft Sans Serif"/>
            </a:endParaRPr>
          </a:p>
          <a:p>
            <a:pPr>
              <a:lnSpc>
                <a:spcPct val="100000"/>
              </a:lnSpc>
              <a:spcBef>
                <a:spcPts val="25"/>
              </a:spcBef>
            </a:pPr>
            <a:endParaRPr sz="2150" dirty="0">
              <a:latin typeface="Microsoft Sans Serif"/>
              <a:cs typeface="Microsoft Sans Serif"/>
            </a:endParaRPr>
          </a:p>
          <a:p>
            <a:pPr marL="479425" algn="ctr">
              <a:lnSpc>
                <a:spcPct val="100000"/>
              </a:lnSpc>
            </a:pPr>
            <a:r>
              <a:rPr sz="1800" b="1" spc="-15" dirty="0">
                <a:latin typeface="Arial"/>
                <a:cs typeface="Arial"/>
              </a:rPr>
              <a:t>Мотивація</a:t>
            </a:r>
            <a:r>
              <a:rPr sz="1800" b="1" dirty="0">
                <a:latin typeface="Arial"/>
                <a:cs typeface="Arial"/>
              </a:rPr>
              <a:t> до</a:t>
            </a:r>
            <a:r>
              <a:rPr sz="1800" b="1" spc="-30" dirty="0">
                <a:latin typeface="Arial"/>
                <a:cs typeface="Arial"/>
              </a:rPr>
              <a:t> </a:t>
            </a:r>
            <a:r>
              <a:rPr sz="1800" b="1" spc="-10" dirty="0">
                <a:latin typeface="Arial"/>
                <a:cs typeface="Arial"/>
              </a:rPr>
              <a:t>навчання:</a:t>
            </a:r>
            <a:endParaRPr sz="1800" dirty="0">
              <a:latin typeface="Arial"/>
              <a:cs typeface="Arial"/>
            </a:endParaRPr>
          </a:p>
          <a:p>
            <a:pPr marL="476884" algn="ctr">
              <a:lnSpc>
                <a:spcPts val="2010"/>
              </a:lnSpc>
              <a:spcBef>
                <a:spcPts val="430"/>
              </a:spcBef>
            </a:pPr>
            <a:r>
              <a:rPr sz="1800" spc="-20" dirty="0">
                <a:latin typeface="Microsoft Sans Serif"/>
                <a:cs typeface="Microsoft Sans Serif"/>
              </a:rPr>
              <a:t>Наставник</a:t>
            </a:r>
            <a:r>
              <a:rPr sz="1800" spc="25" dirty="0">
                <a:latin typeface="Microsoft Sans Serif"/>
                <a:cs typeface="Microsoft Sans Serif"/>
              </a:rPr>
              <a:t> </a:t>
            </a:r>
            <a:r>
              <a:rPr sz="1800" spc="-5" dirty="0">
                <a:latin typeface="Microsoft Sans Serif"/>
                <a:cs typeface="Microsoft Sans Serif"/>
              </a:rPr>
              <a:t>створює</a:t>
            </a:r>
            <a:r>
              <a:rPr sz="1800" spc="20" dirty="0">
                <a:latin typeface="Microsoft Sans Serif"/>
                <a:cs typeface="Microsoft Sans Serif"/>
              </a:rPr>
              <a:t> </a:t>
            </a:r>
            <a:r>
              <a:rPr sz="1800" spc="-20" dirty="0">
                <a:latin typeface="Microsoft Sans Serif"/>
                <a:cs typeface="Microsoft Sans Serif"/>
              </a:rPr>
              <a:t>зацікавленість</a:t>
            </a:r>
            <a:r>
              <a:rPr sz="1800" spc="20" dirty="0">
                <a:latin typeface="Microsoft Sans Serif"/>
                <a:cs typeface="Microsoft Sans Serif"/>
              </a:rPr>
              <a:t> </a:t>
            </a:r>
            <a:r>
              <a:rPr sz="1800" dirty="0" err="1">
                <a:latin typeface="Microsoft Sans Serif"/>
                <a:cs typeface="Microsoft Sans Serif"/>
              </a:rPr>
              <a:t>до</a:t>
            </a:r>
            <a:r>
              <a:rPr sz="1800" spc="5" dirty="0">
                <a:latin typeface="Microsoft Sans Serif"/>
                <a:cs typeface="Microsoft Sans Serif"/>
              </a:rPr>
              <a:t> </a:t>
            </a:r>
            <a:r>
              <a:rPr lang="uk-UA" sz="1800" spc="-35" dirty="0" smtClean="0">
                <a:latin typeface="Microsoft Sans Serif"/>
                <a:cs typeface="Microsoft Sans Serif"/>
              </a:rPr>
              <a:t>предмету</a:t>
            </a:r>
            <a:r>
              <a:rPr sz="1800" spc="30" dirty="0" smtClean="0">
                <a:latin typeface="Microsoft Sans Serif"/>
                <a:cs typeface="Microsoft Sans Serif"/>
              </a:rPr>
              <a:t> </a:t>
            </a:r>
            <a:r>
              <a:rPr sz="1800" spc="-10" dirty="0" err="1">
                <a:latin typeface="Microsoft Sans Serif"/>
                <a:cs typeface="Microsoft Sans Serif"/>
              </a:rPr>
              <a:t>та</a:t>
            </a:r>
            <a:r>
              <a:rPr sz="1800" spc="20" dirty="0">
                <a:latin typeface="Microsoft Sans Serif"/>
                <a:cs typeface="Microsoft Sans Serif"/>
              </a:rPr>
              <a:t> </a:t>
            </a:r>
            <a:r>
              <a:rPr lang="uk-UA" sz="1800" spc="80" dirty="0" smtClean="0">
                <a:latin typeface="Microsoft Sans Serif"/>
                <a:cs typeface="Microsoft Sans Serif"/>
              </a:rPr>
              <a:t>його</a:t>
            </a:r>
            <a:r>
              <a:rPr sz="1800" spc="30" dirty="0" smtClean="0">
                <a:latin typeface="Microsoft Sans Serif"/>
                <a:cs typeface="Microsoft Sans Serif"/>
              </a:rPr>
              <a:t> </a:t>
            </a:r>
            <a:r>
              <a:rPr sz="1800" spc="-15" dirty="0">
                <a:latin typeface="Microsoft Sans Serif"/>
                <a:cs typeface="Microsoft Sans Serif"/>
              </a:rPr>
              <a:t>важливості,</a:t>
            </a:r>
            <a:endParaRPr sz="1800" dirty="0">
              <a:latin typeface="Microsoft Sans Serif"/>
              <a:cs typeface="Microsoft Sans Serif"/>
            </a:endParaRPr>
          </a:p>
          <a:p>
            <a:pPr marL="477520" algn="ctr">
              <a:lnSpc>
                <a:spcPts val="2010"/>
              </a:lnSpc>
            </a:pPr>
            <a:r>
              <a:rPr sz="1800" spc="-5" dirty="0">
                <a:latin typeface="Microsoft Sans Serif"/>
                <a:cs typeface="Microsoft Sans Serif"/>
              </a:rPr>
              <a:t>стимулює</a:t>
            </a:r>
            <a:r>
              <a:rPr sz="1800" spc="20" dirty="0">
                <a:latin typeface="Microsoft Sans Serif"/>
                <a:cs typeface="Microsoft Sans Serif"/>
              </a:rPr>
              <a:t> </a:t>
            </a:r>
            <a:r>
              <a:rPr sz="1800" spc="-15" dirty="0">
                <a:latin typeface="Microsoft Sans Serif"/>
                <a:cs typeface="Microsoft Sans Serif"/>
              </a:rPr>
              <a:t>учнів</a:t>
            </a:r>
            <a:r>
              <a:rPr sz="1800" spc="50" dirty="0">
                <a:latin typeface="Microsoft Sans Serif"/>
                <a:cs typeface="Microsoft Sans Serif"/>
              </a:rPr>
              <a:t> </a:t>
            </a:r>
            <a:r>
              <a:rPr sz="1800" spc="-5" dirty="0">
                <a:latin typeface="Microsoft Sans Serif"/>
                <a:cs typeface="Microsoft Sans Serif"/>
              </a:rPr>
              <a:t>до</a:t>
            </a:r>
            <a:r>
              <a:rPr sz="1800" spc="25" dirty="0">
                <a:latin typeface="Microsoft Sans Serif"/>
                <a:cs typeface="Microsoft Sans Serif"/>
              </a:rPr>
              <a:t> </a:t>
            </a:r>
            <a:r>
              <a:rPr sz="1800" spc="-10" dirty="0">
                <a:latin typeface="Microsoft Sans Serif"/>
                <a:cs typeface="Microsoft Sans Serif"/>
              </a:rPr>
              <a:t>досягнення</a:t>
            </a:r>
            <a:r>
              <a:rPr sz="1800" spc="5" dirty="0">
                <a:latin typeface="Microsoft Sans Serif"/>
                <a:cs typeface="Microsoft Sans Serif"/>
              </a:rPr>
              <a:t> </a:t>
            </a:r>
            <a:r>
              <a:rPr sz="1800" spc="-20" dirty="0">
                <a:latin typeface="Microsoft Sans Serif"/>
                <a:cs typeface="Microsoft Sans Serif"/>
              </a:rPr>
              <a:t>успіху</a:t>
            </a:r>
            <a:r>
              <a:rPr sz="1800" spc="50" dirty="0">
                <a:latin typeface="Microsoft Sans Serif"/>
                <a:cs typeface="Microsoft Sans Serif"/>
              </a:rPr>
              <a:t> </a:t>
            </a:r>
            <a:r>
              <a:rPr sz="1800" spc="-15" dirty="0">
                <a:latin typeface="Microsoft Sans Serif"/>
                <a:cs typeface="Microsoft Sans Serif"/>
              </a:rPr>
              <a:t>та</a:t>
            </a:r>
            <a:r>
              <a:rPr sz="1800" spc="20" dirty="0">
                <a:latin typeface="Microsoft Sans Serif"/>
                <a:cs typeface="Microsoft Sans Serif"/>
              </a:rPr>
              <a:t> </a:t>
            </a:r>
            <a:r>
              <a:rPr sz="1800" spc="-25" dirty="0">
                <a:latin typeface="Microsoft Sans Serif"/>
                <a:cs typeface="Microsoft Sans Serif"/>
              </a:rPr>
              <a:t>розвитку</a:t>
            </a:r>
            <a:r>
              <a:rPr sz="1800" spc="10" dirty="0">
                <a:latin typeface="Microsoft Sans Serif"/>
                <a:cs typeface="Microsoft Sans Serif"/>
              </a:rPr>
              <a:t> своїх</a:t>
            </a:r>
            <a:r>
              <a:rPr sz="1800" spc="35" dirty="0">
                <a:latin typeface="Microsoft Sans Serif"/>
                <a:cs typeface="Microsoft Sans Serif"/>
              </a:rPr>
              <a:t> </a:t>
            </a:r>
            <a:r>
              <a:rPr sz="1800" spc="-20" dirty="0">
                <a:latin typeface="Microsoft Sans Serif"/>
                <a:cs typeface="Microsoft Sans Serif"/>
              </a:rPr>
              <a:t>здібностей.</a:t>
            </a:r>
            <a:endParaRPr sz="1800" dirty="0">
              <a:latin typeface="Microsoft Sans Serif"/>
              <a:cs typeface="Microsoft Sans Serif"/>
            </a:endParaRPr>
          </a:p>
          <a:p>
            <a:pPr>
              <a:lnSpc>
                <a:spcPct val="100000"/>
              </a:lnSpc>
              <a:spcBef>
                <a:spcPts val="55"/>
              </a:spcBef>
            </a:pPr>
            <a:endParaRPr sz="2600" dirty="0">
              <a:latin typeface="Microsoft Sans Serif"/>
              <a:cs typeface="Microsoft Sans Serif"/>
            </a:endParaRPr>
          </a:p>
          <a:p>
            <a:pPr marL="12700" marR="5080" indent="-1905" algn="ctr">
              <a:lnSpc>
                <a:spcPct val="100000"/>
              </a:lnSpc>
              <a:tabLst>
                <a:tab pos="6430645" algn="l"/>
              </a:tabLst>
            </a:pPr>
            <a:r>
              <a:rPr lang="uk-UA" sz="2000" b="1" spc="-35" dirty="0" smtClean="0">
                <a:solidFill>
                  <a:srgbClr val="00004D"/>
                </a:solidFill>
                <a:cs typeface="Arial"/>
              </a:rPr>
              <a:t>                    </a:t>
            </a:r>
            <a:r>
              <a:rPr sz="2000" b="1" spc="-35" dirty="0" err="1" smtClean="0">
                <a:solidFill>
                  <a:srgbClr val="00004D"/>
                </a:solidFill>
                <a:cs typeface="Arial"/>
              </a:rPr>
              <a:t>Роль</a:t>
            </a:r>
            <a:r>
              <a:rPr sz="2000" b="1" spc="-10" dirty="0" smtClean="0">
                <a:solidFill>
                  <a:srgbClr val="00004D"/>
                </a:solidFill>
                <a:cs typeface="Arial"/>
              </a:rPr>
              <a:t> </a:t>
            </a:r>
            <a:r>
              <a:rPr sz="2000" b="1" spc="-10" dirty="0">
                <a:solidFill>
                  <a:srgbClr val="00004D"/>
                </a:solidFill>
                <a:cs typeface="Arial"/>
              </a:rPr>
              <a:t>наставника</a:t>
            </a:r>
            <a:r>
              <a:rPr sz="2000" b="1" spc="35" dirty="0">
                <a:solidFill>
                  <a:srgbClr val="00004D"/>
                </a:solidFill>
                <a:cs typeface="Arial"/>
              </a:rPr>
              <a:t> </a:t>
            </a:r>
            <a:r>
              <a:rPr sz="2000" b="1" dirty="0">
                <a:solidFill>
                  <a:srgbClr val="00004D"/>
                </a:solidFill>
                <a:cs typeface="Arial"/>
              </a:rPr>
              <a:t>є</a:t>
            </a:r>
            <a:r>
              <a:rPr sz="2000" b="1" spc="-5" dirty="0">
                <a:solidFill>
                  <a:srgbClr val="00004D"/>
                </a:solidFill>
                <a:cs typeface="Arial"/>
              </a:rPr>
              <a:t> </a:t>
            </a:r>
            <a:r>
              <a:rPr sz="2000" b="1" spc="-15" dirty="0">
                <a:solidFill>
                  <a:srgbClr val="00004D"/>
                </a:solidFill>
                <a:cs typeface="Arial"/>
              </a:rPr>
              <a:t>ключовою</a:t>
            </a:r>
            <a:r>
              <a:rPr sz="2000" b="1" dirty="0">
                <a:solidFill>
                  <a:srgbClr val="00004D"/>
                </a:solidFill>
                <a:cs typeface="Arial"/>
              </a:rPr>
              <a:t> для</a:t>
            </a:r>
            <a:r>
              <a:rPr sz="2000" b="1" spc="-10" dirty="0">
                <a:solidFill>
                  <a:srgbClr val="00004D"/>
                </a:solidFill>
                <a:cs typeface="Arial"/>
              </a:rPr>
              <a:t> </a:t>
            </a:r>
            <a:r>
              <a:rPr sz="2000" b="1" spc="-20" dirty="0">
                <a:solidFill>
                  <a:srgbClr val="00004D"/>
                </a:solidFill>
                <a:cs typeface="Arial"/>
              </a:rPr>
              <a:t>успішного</a:t>
            </a:r>
            <a:r>
              <a:rPr sz="2000" b="1" spc="10" dirty="0">
                <a:solidFill>
                  <a:srgbClr val="00004D"/>
                </a:solidFill>
                <a:cs typeface="Arial"/>
              </a:rPr>
              <a:t> </a:t>
            </a:r>
            <a:r>
              <a:rPr sz="2000" b="1" spc="-15" dirty="0" err="1">
                <a:solidFill>
                  <a:srgbClr val="00004D"/>
                </a:solidFill>
                <a:cs typeface="Arial"/>
              </a:rPr>
              <a:t>навчання</a:t>
            </a:r>
            <a:r>
              <a:rPr sz="2000" b="1" spc="-15" dirty="0">
                <a:solidFill>
                  <a:srgbClr val="00004D"/>
                </a:solidFill>
                <a:cs typeface="Arial"/>
              </a:rPr>
              <a:t> </a:t>
            </a:r>
            <a:r>
              <a:rPr sz="2000" b="1" spc="-10" dirty="0">
                <a:solidFill>
                  <a:srgbClr val="00004D"/>
                </a:solidFill>
                <a:cs typeface="Arial"/>
              </a:rPr>
              <a:t> </a:t>
            </a:r>
            <a:r>
              <a:rPr sz="2000" b="1" spc="-10" dirty="0" err="1" smtClean="0">
                <a:solidFill>
                  <a:srgbClr val="00004D"/>
                </a:solidFill>
                <a:cs typeface="Arial"/>
              </a:rPr>
              <a:t>учнів</a:t>
            </a:r>
            <a:r>
              <a:rPr sz="2000" b="1" spc="15" dirty="0" smtClean="0">
                <a:solidFill>
                  <a:srgbClr val="00004D"/>
                </a:solidFill>
                <a:cs typeface="Arial"/>
              </a:rPr>
              <a:t> </a:t>
            </a:r>
            <a:r>
              <a:rPr sz="2000" b="1" dirty="0">
                <a:solidFill>
                  <a:srgbClr val="00004D"/>
                </a:solidFill>
                <a:cs typeface="Arial"/>
              </a:rPr>
              <a:t>6</a:t>
            </a:r>
            <a:r>
              <a:rPr sz="2000" b="1" spc="5" dirty="0">
                <a:solidFill>
                  <a:srgbClr val="00004D"/>
                </a:solidFill>
                <a:cs typeface="Arial"/>
              </a:rPr>
              <a:t> </a:t>
            </a:r>
            <a:r>
              <a:rPr sz="2000" b="1" dirty="0" err="1">
                <a:solidFill>
                  <a:srgbClr val="00004D"/>
                </a:solidFill>
                <a:cs typeface="Arial"/>
              </a:rPr>
              <a:t>класу</a:t>
            </a:r>
            <a:r>
              <a:rPr sz="2000" b="1" spc="15" dirty="0">
                <a:solidFill>
                  <a:srgbClr val="00004D"/>
                </a:solidFill>
                <a:cs typeface="Arial"/>
              </a:rPr>
              <a:t> </a:t>
            </a:r>
            <a:r>
              <a:rPr lang="uk-UA" sz="2000" b="1" spc="15" dirty="0" smtClean="0">
                <a:solidFill>
                  <a:srgbClr val="00004D"/>
                </a:solidFill>
                <a:cs typeface="Arial"/>
              </a:rPr>
              <a:t>             </a:t>
            </a:r>
          </a:p>
          <a:p>
            <a:pPr marL="12700" marR="5080" indent="-1905" algn="ctr">
              <a:lnSpc>
                <a:spcPct val="100000"/>
              </a:lnSpc>
              <a:tabLst>
                <a:tab pos="6430645" algn="l"/>
              </a:tabLst>
            </a:pPr>
            <a:r>
              <a:rPr lang="uk-UA" sz="2000" b="1" spc="15" dirty="0" smtClean="0">
                <a:solidFill>
                  <a:srgbClr val="00004D"/>
                </a:solidFill>
                <a:cs typeface="Arial"/>
              </a:rPr>
              <a:t>           </a:t>
            </a:r>
            <a:r>
              <a:rPr sz="2000" b="1" dirty="0" smtClean="0">
                <a:solidFill>
                  <a:srgbClr val="00004D"/>
                </a:solidFill>
                <a:cs typeface="Arial"/>
              </a:rPr>
              <a:t>в </a:t>
            </a:r>
            <a:r>
              <a:rPr sz="2000" b="1" spc="-15" dirty="0" err="1">
                <a:solidFill>
                  <a:srgbClr val="00004D"/>
                </a:solidFill>
                <a:cs typeface="Arial"/>
              </a:rPr>
              <a:t>системі</a:t>
            </a:r>
            <a:r>
              <a:rPr sz="2000" b="1" spc="40" dirty="0">
                <a:solidFill>
                  <a:srgbClr val="00004D"/>
                </a:solidFill>
                <a:cs typeface="Arial"/>
              </a:rPr>
              <a:t> </a:t>
            </a:r>
            <a:r>
              <a:rPr sz="2000" b="1" spc="-5" dirty="0" smtClean="0">
                <a:solidFill>
                  <a:srgbClr val="00004D"/>
                </a:solidFill>
                <a:cs typeface="Arial"/>
              </a:rPr>
              <a:t>НУШ.</a:t>
            </a:r>
            <a:r>
              <a:rPr lang="uk-UA" sz="2000" b="1" spc="-5" dirty="0" smtClean="0">
                <a:solidFill>
                  <a:srgbClr val="00004D"/>
                </a:solidFill>
                <a:cs typeface="Arial"/>
              </a:rPr>
              <a:t>  </a:t>
            </a:r>
            <a:r>
              <a:rPr sz="2000" b="1" spc="10" dirty="0" err="1" smtClean="0">
                <a:solidFill>
                  <a:srgbClr val="00004D"/>
                </a:solidFill>
                <a:cs typeface="Arial"/>
              </a:rPr>
              <a:t>Це</a:t>
            </a:r>
            <a:r>
              <a:rPr sz="2000" b="1" spc="-70" dirty="0" smtClean="0">
                <a:solidFill>
                  <a:srgbClr val="00004D"/>
                </a:solidFill>
                <a:cs typeface="Arial"/>
              </a:rPr>
              <a:t> </a:t>
            </a:r>
            <a:r>
              <a:rPr sz="2000" b="1" spc="-15" dirty="0">
                <a:solidFill>
                  <a:srgbClr val="00004D"/>
                </a:solidFill>
                <a:cs typeface="Arial"/>
              </a:rPr>
              <a:t>допомагає </a:t>
            </a:r>
            <a:r>
              <a:rPr sz="2000" b="1" spc="-650" dirty="0">
                <a:solidFill>
                  <a:srgbClr val="00004D"/>
                </a:solidFill>
                <a:cs typeface="Arial"/>
              </a:rPr>
              <a:t> </a:t>
            </a:r>
            <a:r>
              <a:rPr sz="2000" b="1" spc="-20" dirty="0">
                <a:solidFill>
                  <a:srgbClr val="00004D"/>
                </a:solidFill>
                <a:cs typeface="Arial"/>
              </a:rPr>
              <a:t>побудувати</a:t>
            </a:r>
            <a:r>
              <a:rPr sz="2000" b="1" spc="50" dirty="0">
                <a:solidFill>
                  <a:srgbClr val="00004D"/>
                </a:solidFill>
                <a:cs typeface="Arial"/>
              </a:rPr>
              <a:t> </a:t>
            </a:r>
            <a:r>
              <a:rPr sz="2000" b="1" spc="-10" dirty="0">
                <a:solidFill>
                  <a:srgbClr val="00004D"/>
                </a:solidFill>
                <a:cs typeface="Arial"/>
              </a:rPr>
              <a:t>довірчі</a:t>
            </a:r>
            <a:r>
              <a:rPr sz="2000" b="1" spc="-30" dirty="0">
                <a:solidFill>
                  <a:srgbClr val="00004D"/>
                </a:solidFill>
                <a:cs typeface="Arial"/>
              </a:rPr>
              <a:t> </a:t>
            </a:r>
            <a:r>
              <a:rPr sz="2000" b="1" spc="-20" dirty="0">
                <a:solidFill>
                  <a:srgbClr val="00004D"/>
                </a:solidFill>
                <a:cs typeface="Arial"/>
              </a:rPr>
              <a:t>стосунки</a:t>
            </a:r>
            <a:r>
              <a:rPr sz="2000" b="1" spc="50" dirty="0">
                <a:solidFill>
                  <a:srgbClr val="00004D"/>
                </a:solidFill>
                <a:cs typeface="Arial"/>
              </a:rPr>
              <a:t> </a:t>
            </a:r>
            <a:r>
              <a:rPr sz="2000" b="1" dirty="0" err="1">
                <a:solidFill>
                  <a:srgbClr val="00004D"/>
                </a:solidFill>
                <a:cs typeface="Arial"/>
              </a:rPr>
              <a:t>між</a:t>
            </a:r>
            <a:r>
              <a:rPr sz="2000" b="1" spc="-10" dirty="0">
                <a:solidFill>
                  <a:srgbClr val="00004D"/>
                </a:solidFill>
                <a:cs typeface="Arial"/>
              </a:rPr>
              <a:t> </a:t>
            </a:r>
            <a:endParaRPr lang="uk-UA" sz="2000" b="1" spc="-10" dirty="0" smtClean="0">
              <a:solidFill>
                <a:srgbClr val="00004D"/>
              </a:solidFill>
              <a:cs typeface="Arial"/>
            </a:endParaRPr>
          </a:p>
          <a:p>
            <a:pPr marL="12700" marR="5080" indent="-1905" algn="ctr">
              <a:lnSpc>
                <a:spcPct val="100000"/>
              </a:lnSpc>
              <a:tabLst>
                <a:tab pos="6430645" algn="l"/>
              </a:tabLst>
            </a:pPr>
            <a:r>
              <a:rPr lang="uk-UA" sz="2000" b="1" spc="-10" dirty="0" smtClean="0">
                <a:solidFill>
                  <a:srgbClr val="00004D"/>
                </a:solidFill>
                <a:cs typeface="Arial"/>
              </a:rPr>
              <a:t>                </a:t>
            </a:r>
            <a:r>
              <a:rPr sz="2000" b="1" spc="-30" dirty="0" err="1" smtClean="0">
                <a:solidFill>
                  <a:srgbClr val="00004D"/>
                </a:solidFill>
                <a:cs typeface="Arial"/>
              </a:rPr>
              <a:t>вчителем</a:t>
            </a:r>
            <a:r>
              <a:rPr sz="2000" b="1" spc="40" dirty="0" smtClean="0">
                <a:solidFill>
                  <a:srgbClr val="00004D"/>
                </a:solidFill>
                <a:cs typeface="Arial"/>
              </a:rPr>
              <a:t> </a:t>
            </a:r>
            <a:r>
              <a:rPr sz="2000" b="1" spc="-15" dirty="0">
                <a:solidFill>
                  <a:srgbClr val="00004D"/>
                </a:solidFill>
                <a:cs typeface="Arial"/>
              </a:rPr>
              <a:t>та</a:t>
            </a:r>
            <a:r>
              <a:rPr sz="2000" b="1" spc="10" dirty="0">
                <a:solidFill>
                  <a:srgbClr val="00004D"/>
                </a:solidFill>
                <a:cs typeface="Arial"/>
              </a:rPr>
              <a:t> </a:t>
            </a:r>
            <a:r>
              <a:rPr sz="2000" b="1" spc="-15" dirty="0">
                <a:solidFill>
                  <a:srgbClr val="00004D"/>
                </a:solidFill>
                <a:cs typeface="Arial"/>
              </a:rPr>
              <a:t>учнем, </a:t>
            </a:r>
            <a:r>
              <a:rPr sz="2000" b="1" spc="-10" dirty="0">
                <a:solidFill>
                  <a:srgbClr val="00004D"/>
                </a:solidFill>
                <a:cs typeface="Arial"/>
              </a:rPr>
              <a:t> </a:t>
            </a:r>
            <a:r>
              <a:rPr sz="2000" b="1" spc="-5" dirty="0">
                <a:solidFill>
                  <a:srgbClr val="00004D"/>
                </a:solidFill>
                <a:cs typeface="Arial"/>
              </a:rPr>
              <a:t>сприяє</a:t>
            </a:r>
            <a:r>
              <a:rPr sz="2000" b="1" spc="-10" dirty="0">
                <a:solidFill>
                  <a:srgbClr val="00004D"/>
                </a:solidFill>
                <a:cs typeface="Arial"/>
              </a:rPr>
              <a:t> </a:t>
            </a:r>
            <a:r>
              <a:rPr sz="2000" b="1" spc="-15" dirty="0">
                <a:solidFill>
                  <a:srgbClr val="00004D"/>
                </a:solidFill>
                <a:cs typeface="Arial"/>
              </a:rPr>
              <a:t>розвитку</a:t>
            </a:r>
            <a:r>
              <a:rPr sz="2000" b="1" spc="20" dirty="0">
                <a:solidFill>
                  <a:srgbClr val="00004D"/>
                </a:solidFill>
                <a:cs typeface="Arial"/>
              </a:rPr>
              <a:t> </a:t>
            </a:r>
            <a:r>
              <a:rPr sz="2000" b="1" spc="-5" dirty="0">
                <a:solidFill>
                  <a:srgbClr val="00004D"/>
                </a:solidFill>
                <a:cs typeface="Arial"/>
              </a:rPr>
              <a:t>їхніх </a:t>
            </a:r>
            <a:r>
              <a:rPr sz="2000" b="1" spc="-15" dirty="0">
                <a:solidFill>
                  <a:srgbClr val="00004D"/>
                </a:solidFill>
                <a:cs typeface="Arial"/>
              </a:rPr>
              <a:t>талантів</a:t>
            </a:r>
            <a:r>
              <a:rPr sz="2000" b="1" spc="40" dirty="0">
                <a:solidFill>
                  <a:srgbClr val="00004D"/>
                </a:solidFill>
                <a:cs typeface="Arial"/>
              </a:rPr>
              <a:t> </a:t>
            </a:r>
            <a:r>
              <a:rPr sz="2000" b="1" dirty="0">
                <a:solidFill>
                  <a:srgbClr val="00004D"/>
                </a:solidFill>
                <a:cs typeface="Arial"/>
              </a:rPr>
              <a:t>і </a:t>
            </a:r>
            <a:r>
              <a:rPr sz="2000" b="1" spc="-5" dirty="0">
                <a:solidFill>
                  <a:srgbClr val="00004D"/>
                </a:solidFill>
                <a:cs typeface="Arial"/>
              </a:rPr>
              <a:t>навичок</a:t>
            </a:r>
            <a:r>
              <a:rPr sz="2000" b="1" spc="-10" dirty="0">
                <a:solidFill>
                  <a:srgbClr val="00004D"/>
                </a:solidFill>
                <a:cs typeface="Arial"/>
              </a:rPr>
              <a:t> </a:t>
            </a:r>
            <a:r>
              <a:rPr sz="2000" b="1" spc="-15" dirty="0">
                <a:solidFill>
                  <a:srgbClr val="00004D"/>
                </a:solidFill>
                <a:cs typeface="Arial"/>
              </a:rPr>
              <a:t>та</a:t>
            </a:r>
            <a:r>
              <a:rPr sz="2000" b="1" spc="10" dirty="0">
                <a:solidFill>
                  <a:srgbClr val="00004D"/>
                </a:solidFill>
                <a:cs typeface="Arial"/>
              </a:rPr>
              <a:t> </a:t>
            </a:r>
            <a:r>
              <a:rPr sz="2000" b="1" spc="-5" dirty="0">
                <a:solidFill>
                  <a:srgbClr val="00004D"/>
                </a:solidFill>
                <a:cs typeface="Arial"/>
              </a:rPr>
              <a:t>сприяє </a:t>
            </a:r>
            <a:r>
              <a:rPr sz="2000" b="1" dirty="0">
                <a:solidFill>
                  <a:srgbClr val="00004D"/>
                </a:solidFill>
                <a:cs typeface="Arial"/>
              </a:rPr>
              <a:t> </a:t>
            </a:r>
            <a:r>
              <a:rPr sz="2000" b="1" spc="-15" dirty="0">
                <a:solidFill>
                  <a:srgbClr val="00004D"/>
                </a:solidFill>
                <a:cs typeface="Arial"/>
              </a:rPr>
              <a:t>забезпеченню</a:t>
            </a:r>
            <a:r>
              <a:rPr sz="2000" b="1" dirty="0">
                <a:solidFill>
                  <a:srgbClr val="00004D"/>
                </a:solidFill>
                <a:cs typeface="Arial"/>
              </a:rPr>
              <a:t> </a:t>
            </a:r>
            <a:r>
              <a:rPr sz="2000" b="1" spc="-15" dirty="0">
                <a:solidFill>
                  <a:srgbClr val="00004D"/>
                </a:solidFill>
                <a:cs typeface="Arial"/>
              </a:rPr>
              <a:t>кращого</a:t>
            </a:r>
            <a:r>
              <a:rPr sz="2000" b="1" dirty="0">
                <a:solidFill>
                  <a:srgbClr val="00004D"/>
                </a:solidFill>
                <a:cs typeface="Arial"/>
              </a:rPr>
              <a:t> </a:t>
            </a:r>
            <a:r>
              <a:rPr sz="2000" b="1" spc="-20" dirty="0">
                <a:solidFill>
                  <a:srgbClr val="00004D"/>
                </a:solidFill>
                <a:cs typeface="Arial"/>
              </a:rPr>
              <a:t>розуміння</a:t>
            </a:r>
            <a:r>
              <a:rPr sz="2000" b="1" spc="15" dirty="0">
                <a:solidFill>
                  <a:srgbClr val="00004D"/>
                </a:solidFill>
                <a:cs typeface="Arial"/>
              </a:rPr>
              <a:t> </a:t>
            </a:r>
            <a:r>
              <a:rPr sz="2000" b="1" spc="-40" dirty="0">
                <a:solidFill>
                  <a:srgbClr val="00004D"/>
                </a:solidFill>
                <a:cs typeface="Arial"/>
              </a:rPr>
              <a:t>матеріалу.</a:t>
            </a:r>
            <a:endParaRPr sz="2000" dirty="0">
              <a:cs typeface="Arial"/>
            </a:endParaRPr>
          </a:p>
        </p:txBody>
      </p:sp>
    </p:spTree>
    <p:extLst>
      <p:ext uri="{BB962C8B-B14F-4D97-AF65-F5344CB8AC3E}">
        <p14:creationId xmlns:p14="http://schemas.microsoft.com/office/powerpoint/2010/main" val="147536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100" y="83032"/>
            <a:ext cx="8597900" cy="874598"/>
          </a:xfrm>
          <a:prstGeom prst="rect">
            <a:avLst/>
          </a:prstGeom>
        </p:spPr>
        <p:txBody>
          <a:bodyPr vert="horz" wrap="square" lIns="0" tIns="12700" rIns="0" bIns="0" rtlCol="0">
            <a:spAutoFit/>
          </a:bodyPr>
          <a:lstStyle/>
          <a:p>
            <a:pPr algn="ctr">
              <a:lnSpc>
                <a:spcPct val="100000"/>
              </a:lnSpc>
              <a:spcBef>
                <a:spcPts val="100"/>
              </a:spcBef>
            </a:pPr>
            <a:r>
              <a:rPr sz="2800" b="1" spc="-5" dirty="0">
                <a:latin typeface="+mn-lt"/>
                <a:cs typeface="Times New Roman"/>
              </a:rPr>
              <a:t>Роль</a:t>
            </a:r>
            <a:r>
              <a:rPr sz="2800" b="1" spc="15" dirty="0">
                <a:latin typeface="+mn-lt"/>
                <a:cs typeface="Times New Roman"/>
              </a:rPr>
              <a:t> </a:t>
            </a:r>
            <a:r>
              <a:rPr sz="2800" b="1" spc="-5" dirty="0">
                <a:latin typeface="+mn-lt"/>
                <a:cs typeface="Times New Roman"/>
              </a:rPr>
              <a:t>організатора:</a:t>
            </a:r>
            <a:r>
              <a:rPr sz="2800" b="1" dirty="0">
                <a:latin typeface="+mn-lt"/>
                <a:cs typeface="Times New Roman"/>
              </a:rPr>
              <a:t> створення</a:t>
            </a:r>
            <a:r>
              <a:rPr sz="2800" b="1" spc="5" dirty="0">
                <a:latin typeface="+mn-lt"/>
                <a:cs typeface="Times New Roman"/>
              </a:rPr>
              <a:t> </a:t>
            </a:r>
            <a:r>
              <a:rPr sz="2800" b="1" spc="-5" dirty="0" err="1">
                <a:latin typeface="+mn-lt"/>
                <a:cs typeface="Times New Roman"/>
              </a:rPr>
              <a:t>сприятливого</a:t>
            </a:r>
            <a:r>
              <a:rPr sz="2800" b="1" spc="35" dirty="0">
                <a:latin typeface="+mn-lt"/>
                <a:cs typeface="Times New Roman"/>
              </a:rPr>
              <a:t> </a:t>
            </a:r>
            <a:r>
              <a:rPr sz="2800" b="1" spc="-5" dirty="0" err="1" smtClean="0">
                <a:latin typeface="+mn-lt"/>
                <a:cs typeface="Times New Roman"/>
              </a:rPr>
              <a:t>навчального</a:t>
            </a:r>
            <a:r>
              <a:rPr lang="uk-UA" sz="2800" b="1" spc="-5" dirty="0" smtClean="0">
                <a:latin typeface="+mn-lt"/>
                <a:cs typeface="Times New Roman"/>
              </a:rPr>
              <a:t> </a:t>
            </a:r>
            <a:r>
              <a:rPr sz="2800" b="1" dirty="0" err="1" smtClean="0">
                <a:latin typeface="+mn-lt"/>
                <a:cs typeface="Times New Roman"/>
              </a:rPr>
              <a:t>середовища</a:t>
            </a:r>
            <a:r>
              <a:rPr sz="2800" b="1" spc="-25" dirty="0" smtClean="0">
                <a:latin typeface="+mn-lt"/>
                <a:cs typeface="Times New Roman"/>
              </a:rPr>
              <a:t> </a:t>
            </a:r>
            <a:r>
              <a:rPr sz="2800" b="1" dirty="0">
                <a:latin typeface="+mn-lt"/>
                <a:cs typeface="Times New Roman"/>
              </a:rPr>
              <a:t>для</a:t>
            </a:r>
            <a:r>
              <a:rPr sz="2800" b="1" spc="-25" dirty="0">
                <a:latin typeface="+mn-lt"/>
                <a:cs typeface="Times New Roman"/>
              </a:rPr>
              <a:t> </a:t>
            </a:r>
            <a:r>
              <a:rPr sz="2800" b="1" dirty="0">
                <a:latin typeface="+mn-lt"/>
                <a:cs typeface="Times New Roman"/>
              </a:rPr>
              <a:t>досягнення</a:t>
            </a:r>
            <a:r>
              <a:rPr sz="2800" b="1" spc="-10" dirty="0">
                <a:latin typeface="+mn-lt"/>
                <a:cs typeface="Times New Roman"/>
              </a:rPr>
              <a:t> </a:t>
            </a:r>
            <a:r>
              <a:rPr sz="2800" b="1" dirty="0">
                <a:latin typeface="+mn-lt"/>
                <a:cs typeface="Times New Roman"/>
              </a:rPr>
              <a:t>успіху.</a:t>
            </a:r>
            <a:endParaRPr sz="2800" dirty="0">
              <a:latin typeface="+mn-lt"/>
              <a:cs typeface="Times New Roman"/>
            </a:endParaRPr>
          </a:p>
        </p:txBody>
      </p:sp>
      <p:sp>
        <p:nvSpPr>
          <p:cNvPr id="3" name="object 3"/>
          <p:cNvSpPr txBox="1"/>
          <p:nvPr/>
        </p:nvSpPr>
        <p:spPr>
          <a:xfrm>
            <a:off x="1638300" y="1088266"/>
            <a:ext cx="7381316" cy="4835939"/>
          </a:xfrm>
          <a:prstGeom prst="rect">
            <a:avLst/>
          </a:prstGeom>
        </p:spPr>
        <p:txBody>
          <a:bodyPr vert="horz" wrap="square" lIns="0" tIns="74930" rIns="0" bIns="0" rtlCol="0">
            <a:spAutoFit/>
          </a:bodyPr>
          <a:lstStyle/>
          <a:p>
            <a:pPr marL="2419350" indent="-343535">
              <a:lnSpc>
                <a:spcPct val="100000"/>
              </a:lnSpc>
              <a:spcBef>
                <a:spcPts val="590"/>
              </a:spcBef>
              <a:buClr>
                <a:srgbClr val="000066"/>
              </a:buClr>
              <a:buFont typeface="Wingdings"/>
              <a:buChar char=""/>
              <a:tabLst>
                <a:tab pos="2419985" algn="l"/>
              </a:tabLst>
            </a:pPr>
            <a:r>
              <a:rPr b="1" spc="-5" dirty="0">
                <a:cs typeface="Arial"/>
              </a:rPr>
              <a:t>Планування</a:t>
            </a:r>
            <a:r>
              <a:rPr b="1" dirty="0">
                <a:cs typeface="Arial"/>
              </a:rPr>
              <a:t> навчального</a:t>
            </a:r>
            <a:r>
              <a:rPr b="1" spc="-25" dirty="0">
                <a:cs typeface="Arial"/>
              </a:rPr>
              <a:t> </a:t>
            </a:r>
            <a:r>
              <a:rPr b="1" spc="-5" dirty="0">
                <a:cs typeface="Arial"/>
              </a:rPr>
              <a:t>процесу:</a:t>
            </a:r>
            <a:endParaRPr dirty="0">
              <a:cs typeface="Arial"/>
            </a:endParaRPr>
          </a:p>
          <a:p>
            <a:pPr marL="71755" marR="68580" indent="-635" algn="ctr">
              <a:lnSpc>
                <a:spcPct val="100000"/>
              </a:lnSpc>
              <a:spcBef>
                <a:spcPts val="440"/>
              </a:spcBef>
            </a:pPr>
            <a:r>
              <a:rPr spc="-15" dirty="0">
                <a:cs typeface="Microsoft Sans Serif"/>
              </a:rPr>
              <a:t>Організатор</a:t>
            </a:r>
            <a:r>
              <a:rPr spc="30" dirty="0">
                <a:cs typeface="Microsoft Sans Serif"/>
              </a:rPr>
              <a:t> </a:t>
            </a:r>
            <a:r>
              <a:rPr spc="-5" dirty="0" err="1">
                <a:cs typeface="Microsoft Sans Serif"/>
              </a:rPr>
              <a:t>вчитель</a:t>
            </a:r>
            <a:r>
              <a:rPr spc="15" dirty="0">
                <a:cs typeface="Microsoft Sans Serif"/>
              </a:rPr>
              <a:t> </a:t>
            </a:r>
            <a:r>
              <a:rPr spc="-5" dirty="0" err="1" smtClean="0">
                <a:cs typeface="Microsoft Sans Serif"/>
              </a:rPr>
              <a:t>ретельно</a:t>
            </a:r>
            <a:r>
              <a:rPr spc="35" dirty="0" smtClean="0">
                <a:cs typeface="Microsoft Sans Serif"/>
              </a:rPr>
              <a:t> </a:t>
            </a:r>
            <a:r>
              <a:rPr spc="-5" dirty="0">
                <a:cs typeface="Microsoft Sans Serif"/>
              </a:rPr>
              <a:t>планує</a:t>
            </a:r>
            <a:r>
              <a:rPr spc="45" dirty="0">
                <a:cs typeface="Microsoft Sans Serif"/>
              </a:rPr>
              <a:t> </a:t>
            </a:r>
            <a:r>
              <a:rPr spc="-10" dirty="0">
                <a:cs typeface="Microsoft Sans Serif"/>
              </a:rPr>
              <a:t>навчальні</a:t>
            </a:r>
            <a:r>
              <a:rPr spc="35" dirty="0">
                <a:cs typeface="Microsoft Sans Serif"/>
              </a:rPr>
              <a:t> </a:t>
            </a:r>
            <a:r>
              <a:rPr spc="-15" dirty="0">
                <a:cs typeface="Microsoft Sans Serif"/>
              </a:rPr>
              <a:t>заняття,</a:t>
            </a:r>
            <a:r>
              <a:rPr spc="35" dirty="0">
                <a:cs typeface="Microsoft Sans Serif"/>
              </a:rPr>
              <a:t> </a:t>
            </a:r>
            <a:r>
              <a:rPr spc="-20" dirty="0">
                <a:cs typeface="Microsoft Sans Serif"/>
              </a:rPr>
              <a:t>структурує </a:t>
            </a:r>
            <a:r>
              <a:rPr spc="-15" dirty="0">
                <a:cs typeface="Microsoft Sans Serif"/>
              </a:rPr>
              <a:t> </a:t>
            </a:r>
            <a:r>
              <a:rPr spc="-10" dirty="0">
                <a:cs typeface="Microsoft Sans Serif"/>
              </a:rPr>
              <a:t>матеріал,</a:t>
            </a:r>
            <a:r>
              <a:rPr spc="35" dirty="0">
                <a:cs typeface="Microsoft Sans Serif"/>
              </a:rPr>
              <a:t> </a:t>
            </a:r>
            <a:r>
              <a:rPr spc="-15" dirty="0">
                <a:cs typeface="Microsoft Sans Serif"/>
              </a:rPr>
              <a:t>визначає</a:t>
            </a:r>
            <a:r>
              <a:rPr spc="40" dirty="0">
                <a:cs typeface="Microsoft Sans Serif"/>
              </a:rPr>
              <a:t> </a:t>
            </a:r>
            <a:r>
              <a:rPr spc="-15" dirty="0">
                <a:cs typeface="Microsoft Sans Serif"/>
              </a:rPr>
              <a:t>мету</a:t>
            </a:r>
            <a:r>
              <a:rPr spc="25" dirty="0">
                <a:cs typeface="Microsoft Sans Serif"/>
              </a:rPr>
              <a:t> </a:t>
            </a:r>
            <a:r>
              <a:rPr dirty="0">
                <a:cs typeface="Microsoft Sans Serif"/>
              </a:rPr>
              <a:t>та</a:t>
            </a:r>
            <a:r>
              <a:rPr spc="30" dirty="0">
                <a:cs typeface="Microsoft Sans Serif"/>
              </a:rPr>
              <a:t> </a:t>
            </a:r>
            <a:r>
              <a:rPr spc="-25" dirty="0">
                <a:cs typeface="Microsoft Sans Serif"/>
              </a:rPr>
              <a:t>очікувані</a:t>
            </a:r>
            <a:r>
              <a:rPr spc="65" dirty="0">
                <a:cs typeface="Microsoft Sans Serif"/>
              </a:rPr>
              <a:t> </a:t>
            </a:r>
            <a:r>
              <a:rPr spc="-15" dirty="0">
                <a:cs typeface="Microsoft Sans Serif"/>
              </a:rPr>
              <a:t>результати,</a:t>
            </a:r>
            <a:r>
              <a:rPr spc="50" dirty="0">
                <a:cs typeface="Microsoft Sans Serif"/>
              </a:rPr>
              <a:t> </a:t>
            </a:r>
            <a:r>
              <a:rPr spc="-5" dirty="0">
                <a:cs typeface="Microsoft Sans Serif"/>
              </a:rPr>
              <a:t>щоб</a:t>
            </a:r>
            <a:r>
              <a:rPr spc="25" dirty="0">
                <a:cs typeface="Microsoft Sans Serif"/>
              </a:rPr>
              <a:t> </a:t>
            </a:r>
            <a:r>
              <a:rPr spc="-25" dirty="0">
                <a:cs typeface="Microsoft Sans Serif"/>
              </a:rPr>
              <a:t>забезпечити</a:t>
            </a:r>
            <a:r>
              <a:rPr spc="25" dirty="0">
                <a:cs typeface="Microsoft Sans Serif"/>
              </a:rPr>
              <a:t> </a:t>
            </a:r>
            <a:r>
              <a:rPr spc="-20" dirty="0">
                <a:cs typeface="Microsoft Sans Serif"/>
              </a:rPr>
              <a:t>продуктивність </a:t>
            </a:r>
            <a:r>
              <a:rPr spc="-465" dirty="0">
                <a:cs typeface="Microsoft Sans Serif"/>
              </a:rPr>
              <a:t> </a:t>
            </a:r>
            <a:r>
              <a:rPr dirty="0">
                <a:cs typeface="Microsoft Sans Serif"/>
              </a:rPr>
              <a:t>та</a:t>
            </a:r>
            <a:r>
              <a:rPr spc="15" dirty="0">
                <a:cs typeface="Microsoft Sans Serif"/>
              </a:rPr>
              <a:t> </a:t>
            </a:r>
            <a:r>
              <a:rPr spc="-20" dirty="0">
                <a:cs typeface="Microsoft Sans Serif"/>
              </a:rPr>
              <a:t>ефективність</a:t>
            </a:r>
            <a:r>
              <a:rPr spc="10" dirty="0">
                <a:cs typeface="Microsoft Sans Serif"/>
              </a:rPr>
              <a:t> </a:t>
            </a:r>
            <a:r>
              <a:rPr spc="-10" dirty="0" err="1">
                <a:cs typeface="Microsoft Sans Serif"/>
              </a:rPr>
              <a:t>навчання</a:t>
            </a:r>
            <a:r>
              <a:rPr spc="-10" dirty="0" smtClean="0">
                <a:cs typeface="Microsoft Sans Serif"/>
              </a:rPr>
              <a:t>.</a:t>
            </a:r>
            <a:endParaRPr dirty="0">
              <a:cs typeface="Microsoft Sans Serif"/>
            </a:endParaRPr>
          </a:p>
          <a:p>
            <a:pPr marL="2388870" indent="-343535">
              <a:lnSpc>
                <a:spcPct val="100000"/>
              </a:lnSpc>
              <a:spcBef>
                <a:spcPts val="5"/>
              </a:spcBef>
              <a:buClr>
                <a:srgbClr val="000066"/>
              </a:buClr>
              <a:buFont typeface="Wingdings"/>
              <a:buChar char=""/>
              <a:tabLst>
                <a:tab pos="2389505" algn="l"/>
              </a:tabLst>
            </a:pPr>
            <a:r>
              <a:rPr b="1" dirty="0">
                <a:cs typeface="Arial"/>
              </a:rPr>
              <a:t>Вибір</a:t>
            </a:r>
            <a:r>
              <a:rPr b="1" spc="-30" dirty="0">
                <a:cs typeface="Arial"/>
              </a:rPr>
              <a:t> </a:t>
            </a:r>
            <a:r>
              <a:rPr b="1" spc="-5" dirty="0">
                <a:cs typeface="Arial"/>
              </a:rPr>
              <a:t>методів</a:t>
            </a:r>
            <a:r>
              <a:rPr b="1" spc="-10" dirty="0">
                <a:cs typeface="Arial"/>
              </a:rPr>
              <a:t> </a:t>
            </a:r>
            <a:r>
              <a:rPr b="1" spc="-20" dirty="0">
                <a:cs typeface="Arial"/>
              </a:rPr>
              <a:t>та</a:t>
            </a:r>
            <a:r>
              <a:rPr b="1" spc="5" dirty="0">
                <a:cs typeface="Arial"/>
              </a:rPr>
              <a:t> </a:t>
            </a:r>
            <a:r>
              <a:rPr b="1" spc="-5" dirty="0">
                <a:cs typeface="Arial"/>
              </a:rPr>
              <a:t>засобів</a:t>
            </a:r>
            <a:r>
              <a:rPr b="1" spc="-40" dirty="0">
                <a:cs typeface="Arial"/>
              </a:rPr>
              <a:t> </a:t>
            </a:r>
            <a:r>
              <a:rPr b="1" dirty="0">
                <a:cs typeface="Arial"/>
              </a:rPr>
              <a:t>навчання:</a:t>
            </a:r>
            <a:endParaRPr dirty="0">
              <a:cs typeface="Arial"/>
            </a:endParaRPr>
          </a:p>
          <a:p>
            <a:pPr marL="12065" marR="5080" algn="ctr">
              <a:lnSpc>
                <a:spcPct val="100000"/>
              </a:lnSpc>
              <a:spcBef>
                <a:spcPts val="440"/>
              </a:spcBef>
            </a:pPr>
            <a:r>
              <a:rPr spc="-15" dirty="0">
                <a:cs typeface="Microsoft Sans Serif"/>
              </a:rPr>
              <a:t>Організатор</a:t>
            </a:r>
            <a:r>
              <a:rPr spc="30" dirty="0">
                <a:cs typeface="Microsoft Sans Serif"/>
              </a:rPr>
              <a:t> </a:t>
            </a:r>
            <a:r>
              <a:rPr spc="-15" dirty="0">
                <a:cs typeface="Microsoft Sans Serif"/>
              </a:rPr>
              <a:t>використовує</a:t>
            </a:r>
            <a:r>
              <a:rPr spc="50" dirty="0">
                <a:cs typeface="Microsoft Sans Serif"/>
              </a:rPr>
              <a:t> </a:t>
            </a:r>
            <a:r>
              <a:rPr spc="-20" dirty="0">
                <a:cs typeface="Microsoft Sans Serif"/>
              </a:rPr>
              <a:t>різноманітні</a:t>
            </a:r>
            <a:r>
              <a:rPr spc="50" dirty="0">
                <a:cs typeface="Microsoft Sans Serif"/>
              </a:rPr>
              <a:t> </a:t>
            </a:r>
            <a:r>
              <a:rPr spc="-10" dirty="0">
                <a:cs typeface="Microsoft Sans Serif"/>
              </a:rPr>
              <a:t>методи</a:t>
            </a:r>
            <a:r>
              <a:rPr spc="25" dirty="0">
                <a:cs typeface="Microsoft Sans Serif"/>
              </a:rPr>
              <a:t> </a:t>
            </a:r>
            <a:r>
              <a:rPr dirty="0">
                <a:cs typeface="Microsoft Sans Serif"/>
              </a:rPr>
              <a:t>та</a:t>
            </a:r>
            <a:r>
              <a:rPr spc="25" dirty="0">
                <a:cs typeface="Microsoft Sans Serif"/>
              </a:rPr>
              <a:t> </a:t>
            </a:r>
            <a:r>
              <a:rPr spc="-20" dirty="0">
                <a:cs typeface="Microsoft Sans Serif"/>
              </a:rPr>
              <a:t>педагогічні</a:t>
            </a:r>
            <a:r>
              <a:rPr spc="50" dirty="0">
                <a:cs typeface="Microsoft Sans Serif"/>
              </a:rPr>
              <a:t> </a:t>
            </a:r>
            <a:r>
              <a:rPr spc="-20" dirty="0">
                <a:cs typeface="Microsoft Sans Serif"/>
              </a:rPr>
              <a:t>засоби</a:t>
            </a:r>
            <a:r>
              <a:rPr spc="10" dirty="0">
                <a:cs typeface="Microsoft Sans Serif"/>
              </a:rPr>
              <a:t> </a:t>
            </a:r>
            <a:r>
              <a:rPr spc="5" dirty="0">
                <a:cs typeface="Microsoft Sans Serif"/>
              </a:rPr>
              <a:t>для</a:t>
            </a:r>
            <a:r>
              <a:rPr spc="20" dirty="0">
                <a:cs typeface="Microsoft Sans Serif"/>
              </a:rPr>
              <a:t> </a:t>
            </a:r>
            <a:r>
              <a:rPr spc="-10" dirty="0">
                <a:cs typeface="Microsoft Sans Serif"/>
              </a:rPr>
              <a:t>пояснення </a:t>
            </a:r>
            <a:r>
              <a:rPr spc="-465" dirty="0">
                <a:cs typeface="Microsoft Sans Serif"/>
              </a:rPr>
              <a:t> </a:t>
            </a:r>
            <a:r>
              <a:rPr spc="-10" dirty="0">
                <a:cs typeface="Microsoft Sans Serif"/>
              </a:rPr>
              <a:t>матеріалу</a:t>
            </a:r>
            <a:r>
              <a:rPr spc="35" dirty="0">
                <a:cs typeface="Microsoft Sans Serif"/>
              </a:rPr>
              <a:t> </a:t>
            </a:r>
            <a:r>
              <a:rPr dirty="0">
                <a:cs typeface="Microsoft Sans Serif"/>
              </a:rPr>
              <a:t>та</a:t>
            </a:r>
            <a:r>
              <a:rPr spc="15" dirty="0">
                <a:cs typeface="Microsoft Sans Serif"/>
              </a:rPr>
              <a:t> </a:t>
            </a:r>
            <a:r>
              <a:rPr spc="-20" dirty="0">
                <a:cs typeface="Microsoft Sans Serif"/>
              </a:rPr>
              <a:t>активізації</a:t>
            </a:r>
            <a:r>
              <a:rPr spc="10" dirty="0">
                <a:cs typeface="Microsoft Sans Serif"/>
              </a:rPr>
              <a:t> </a:t>
            </a:r>
            <a:r>
              <a:rPr spc="-10" dirty="0">
                <a:cs typeface="Microsoft Sans Serif"/>
              </a:rPr>
              <a:t>учнів.</a:t>
            </a:r>
            <a:r>
              <a:rPr spc="70" dirty="0">
                <a:cs typeface="Microsoft Sans Serif"/>
              </a:rPr>
              <a:t> </a:t>
            </a:r>
            <a:r>
              <a:rPr spc="-10" dirty="0">
                <a:cs typeface="Microsoft Sans Serif"/>
              </a:rPr>
              <a:t>Він</a:t>
            </a:r>
            <a:r>
              <a:rPr spc="20" dirty="0">
                <a:cs typeface="Microsoft Sans Serif"/>
              </a:rPr>
              <a:t> </a:t>
            </a:r>
            <a:r>
              <a:rPr spc="-10" dirty="0">
                <a:cs typeface="Microsoft Sans Serif"/>
              </a:rPr>
              <a:t>враховує</a:t>
            </a:r>
            <a:r>
              <a:rPr spc="65" dirty="0">
                <a:cs typeface="Microsoft Sans Serif"/>
              </a:rPr>
              <a:t> </a:t>
            </a:r>
            <a:r>
              <a:rPr spc="-10" dirty="0">
                <a:cs typeface="Microsoft Sans Serif"/>
              </a:rPr>
              <a:t>інтереси</a:t>
            </a:r>
            <a:r>
              <a:rPr spc="25" dirty="0">
                <a:cs typeface="Microsoft Sans Serif"/>
              </a:rPr>
              <a:t> </a:t>
            </a:r>
            <a:r>
              <a:rPr dirty="0">
                <a:cs typeface="Microsoft Sans Serif"/>
              </a:rPr>
              <a:t>та</a:t>
            </a:r>
            <a:r>
              <a:rPr spc="20" dirty="0">
                <a:cs typeface="Microsoft Sans Serif"/>
              </a:rPr>
              <a:t> </a:t>
            </a:r>
            <a:r>
              <a:rPr spc="-10" dirty="0">
                <a:cs typeface="Microsoft Sans Serif"/>
              </a:rPr>
              <a:t>потреби</a:t>
            </a:r>
            <a:r>
              <a:rPr spc="30" dirty="0">
                <a:cs typeface="Microsoft Sans Serif"/>
              </a:rPr>
              <a:t> </a:t>
            </a:r>
            <a:r>
              <a:rPr spc="-15" dirty="0">
                <a:cs typeface="Microsoft Sans Serif"/>
              </a:rPr>
              <a:t>учнів, </a:t>
            </a:r>
            <a:r>
              <a:rPr spc="-10" dirty="0">
                <a:cs typeface="Microsoft Sans Serif"/>
              </a:rPr>
              <a:t> </a:t>
            </a:r>
            <a:r>
              <a:rPr spc="-25" dirty="0">
                <a:cs typeface="Microsoft Sans Serif"/>
              </a:rPr>
              <a:t>забезпечуючи</a:t>
            </a:r>
            <a:r>
              <a:rPr spc="35" dirty="0">
                <a:cs typeface="Microsoft Sans Serif"/>
              </a:rPr>
              <a:t> </a:t>
            </a:r>
            <a:r>
              <a:rPr spc="-20" dirty="0">
                <a:cs typeface="Microsoft Sans Serif"/>
              </a:rPr>
              <a:t>різноманітність</a:t>
            </a:r>
            <a:r>
              <a:rPr spc="45" dirty="0">
                <a:cs typeface="Microsoft Sans Serif"/>
              </a:rPr>
              <a:t> </a:t>
            </a:r>
            <a:r>
              <a:rPr dirty="0">
                <a:cs typeface="Microsoft Sans Serif"/>
              </a:rPr>
              <a:t>у</a:t>
            </a:r>
            <a:r>
              <a:rPr spc="20" dirty="0">
                <a:cs typeface="Microsoft Sans Serif"/>
              </a:rPr>
              <a:t> </a:t>
            </a:r>
            <a:r>
              <a:rPr spc="-15" dirty="0">
                <a:cs typeface="Microsoft Sans Serif"/>
              </a:rPr>
              <a:t>формах</a:t>
            </a:r>
            <a:r>
              <a:rPr spc="20" dirty="0">
                <a:cs typeface="Microsoft Sans Serif"/>
              </a:rPr>
              <a:t> </a:t>
            </a:r>
            <a:r>
              <a:rPr spc="-10" dirty="0" err="1">
                <a:cs typeface="Microsoft Sans Serif"/>
              </a:rPr>
              <a:t>навчання</a:t>
            </a:r>
            <a:r>
              <a:rPr spc="-10" dirty="0" smtClean="0">
                <a:cs typeface="Microsoft Sans Serif"/>
              </a:rPr>
              <a:t>.</a:t>
            </a:r>
            <a:endParaRPr dirty="0">
              <a:cs typeface="Microsoft Sans Serif"/>
            </a:endParaRPr>
          </a:p>
          <a:p>
            <a:pPr marL="2478405" lvl="1" indent="-343535">
              <a:lnSpc>
                <a:spcPct val="100000"/>
              </a:lnSpc>
              <a:buClr>
                <a:srgbClr val="000066"/>
              </a:buClr>
              <a:buFont typeface="Wingdings"/>
              <a:buChar char=""/>
              <a:tabLst>
                <a:tab pos="2479040" algn="l"/>
              </a:tabLst>
            </a:pPr>
            <a:r>
              <a:rPr b="1" spc="-5" dirty="0">
                <a:cs typeface="Arial"/>
              </a:rPr>
              <a:t>Створення</a:t>
            </a:r>
            <a:r>
              <a:rPr b="1" spc="-20" dirty="0">
                <a:cs typeface="Arial"/>
              </a:rPr>
              <a:t> </a:t>
            </a:r>
            <a:r>
              <a:rPr b="1" spc="-5" dirty="0">
                <a:cs typeface="Arial"/>
              </a:rPr>
              <a:t>сприятливого</a:t>
            </a:r>
            <a:r>
              <a:rPr b="1" spc="-30" dirty="0">
                <a:cs typeface="Arial"/>
              </a:rPr>
              <a:t> </a:t>
            </a:r>
            <a:r>
              <a:rPr b="1" spc="-10" dirty="0">
                <a:cs typeface="Arial"/>
              </a:rPr>
              <a:t>клімату:</a:t>
            </a:r>
            <a:endParaRPr dirty="0">
              <a:cs typeface="Arial"/>
            </a:endParaRPr>
          </a:p>
          <a:p>
            <a:pPr marL="437515" marR="429259" indent="-5080" algn="ctr">
              <a:lnSpc>
                <a:spcPct val="100000"/>
              </a:lnSpc>
              <a:spcBef>
                <a:spcPts val="440"/>
              </a:spcBef>
            </a:pPr>
            <a:r>
              <a:rPr spc="-15" dirty="0">
                <a:cs typeface="Microsoft Sans Serif"/>
              </a:rPr>
              <a:t>Організатор</a:t>
            </a:r>
            <a:r>
              <a:rPr spc="30" dirty="0">
                <a:cs typeface="Microsoft Sans Serif"/>
              </a:rPr>
              <a:t> </a:t>
            </a:r>
            <a:r>
              <a:rPr dirty="0">
                <a:cs typeface="Microsoft Sans Serif"/>
              </a:rPr>
              <a:t>створює</a:t>
            </a:r>
            <a:r>
              <a:rPr spc="25" dirty="0">
                <a:cs typeface="Microsoft Sans Serif"/>
              </a:rPr>
              <a:t> </a:t>
            </a:r>
            <a:r>
              <a:rPr spc="-15" dirty="0">
                <a:cs typeface="Microsoft Sans Serif"/>
              </a:rPr>
              <a:t>атмосферу</a:t>
            </a:r>
            <a:r>
              <a:rPr spc="40" dirty="0">
                <a:cs typeface="Microsoft Sans Serif"/>
              </a:rPr>
              <a:t> </a:t>
            </a:r>
            <a:r>
              <a:rPr spc="-10" dirty="0">
                <a:cs typeface="Microsoft Sans Serif"/>
              </a:rPr>
              <a:t>довіри</a:t>
            </a:r>
            <a:r>
              <a:rPr spc="30" dirty="0">
                <a:cs typeface="Microsoft Sans Serif"/>
              </a:rPr>
              <a:t> </a:t>
            </a:r>
            <a:r>
              <a:rPr dirty="0">
                <a:cs typeface="Microsoft Sans Serif"/>
              </a:rPr>
              <a:t>та</a:t>
            </a:r>
            <a:r>
              <a:rPr spc="10" dirty="0">
                <a:cs typeface="Microsoft Sans Serif"/>
              </a:rPr>
              <a:t> </a:t>
            </a:r>
            <a:r>
              <a:rPr spc="-25" dirty="0">
                <a:cs typeface="Microsoft Sans Serif"/>
              </a:rPr>
              <a:t>підтримки,</a:t>
            </a:r>
            <a:r>
              <a:rPr spc="15" dirty="0">
                <a:cs typeface="Microsoft Sans Serif"/>
              </a:rPr>
              <a:t> </a:t>
            </a:r>
            <a:r>
              <a:rPr dirty="0">
                <a:cs typeface="Microsoft Sans Serif"/>
              </a:rPr>
              <a:t>де</a:t>
            </a:r>
            <a:r>
              <a:rPr spc="30" dirty="0">
                <a:cs typeface="Microsoft Sans Serif"/>
              </a:rPr>
              <a:t> </a:t>
            </a:r>
            <a:r>
              <a:rPr spc="-20" dirty="0">
                <a:cs typeface="Microsoft Sans Serif"/>
              </a:rPr>
              <a:t>учні</a:t>
            </a:r>
            <a:r>
              <a:rPr spc="55" dirty="0">
                <a:cs typeface="Microsoft Sans Serif"/>
              </a:rPr>
              <a:t> </a:t>
            </a:r>
            <a:r>
              <a:rPr spc="-10" dirty="0">
                <a:cs typeface="Microsoft Sans Serif"/>
              </a:rPr>
              <a:t>почуваються </a:t>
            </a:r>
            <a:r>
              <a:rPr spc="-5" dirty="0">
                <a:cs typeface="Microsoft Sans Serif"/>
              </a:rPr>
              <a:t> </a:t>
            </a:r>
            <a:r>
              <a:rPr spc="-25" dirty="0">
                <a:cs typeface="Microsoft Sans Serif"/>
              </a:rPr>
              <a:t>комфортно</a:t>
            </a:r>
            <a:r>
              <a:rPr spc="35" dirty="0">
                <a:cs typeface="Microsoft Sans Serif"/>
              </a:rPr>
              <a:t> </a:t>
            </a:r>
            <a:r>
              <a:rPr spc="-5" dirty="0">
                <a:cs typeface="Microsoft Sans Serif"/>
              </a:rPr>
              <a:t>й</a:t>
            </a:r>
            <a:r>
              <a:rPr spc="20" dirty="0">
                <a:cs typeface="Microsoft Sans Serif"/>
              </a:rPr>
              <a:t> </a:t>
            </a:r>
            <a:r>
              <a:rPr spc="-5" dirty="0">
                <a:cs typeface="Microsoft Sans Serif"/>
              </a:rPr>
              <a:t>вільно</a:t>
            </a:r>
            <a:r>
              <a:rPr spc="25" dirty="0">
                <a:cs typeface="Microsoft Sans Serif"/>
              </a:rPr>
              <a:t> </a:t>
            </a:r>
            <a:r>
              <a:rPr spc="5" dirty="0">
                <a:cs typeface="Microsoft Sans Serif"/>
              </a:rPr>
              <a:t>для</a:t>
            </a:r>
            <a:r>
              <a:rPr spc="20" dirty="0">
                <a:cs typeface="Microsoft Sans Serif"/>
              </a:rPr>
              <a:t> </a:t>
            </a:r>
            <a:r>
              <a:rPr spc="-15" dirty="0">
                <a:cs typeface="Microsoft Sans Serif"/>
              </a:rPr>
              <a:t>вираження</a:t>
            </a:r>
            <a:r>
              <a:rPr spc="40" dirty="0">
                <a:cs typeface="Microsoft Sans Serif"/>
              </a:rPr>
              <a:t> </a:t>
            </a:r>
            <a:r>
              <a:rPr spc="15" dirty="0">
                <a:cs typeface="Microsoft Sans Serif"/>
              </a:rPr>
              <a:t>своїх</a:t>
            </a:r>
            <a:r>
              <a:rPr spc="35" dirty="0">
                <a:cs typeface="Microsoft Sans Serif"/>
              </a:rPr>
              <a:t> </a:t>
            </a:r>
            <a:r>
              <a:rPr spc="-40" dirty="0">
                <a:cs typeface="Microsoft Sans Serif"/>
              </a:rPr>
              <a:t>думок</a:t>
            </a:r>
            <a:r>
              <a:rPr spc="50" dirty="0">
                <a:cs typeface="Microsoft Sans Serif"/>
              </a:rPr>
              <a:t> </a:t>
            </a:r>
            <a:r>
              <a:rPr dirty="0">
                <a:cs typeface="Microsoft Sans Serif"/>
              </a:rPr>
              <a:t>та</a:t>
            </a:r>
            <a:r>
              <a:rPr spc="25" dirty="0">
                <a:cs typeface="Microsoft Sans Serif"/>
              </a:rPr>
              <a:t> </a:t>
            </a:r>
            <a:r>
              <a:rPr spc="-15" dirty="0">
                <a:cs typeface="Microsoft Sans Serif"/>
              </a:rPr>
              <a:t>дослідження</a:t>
            </a:r>
            <a:r>
              <a:rPr spc="25" dirty="0">
                <a:cs typeface="Microsoft Sans Serif"/>
              </a:rPr>
              <a:t> </a:t>
            </a:r>
            <a:r>
              <a:rPr spc="-10" dirty="0">
                <a:cs typeface="Microsoft Sans Serif"/>
              </a:rPr>
              <a:t>нових</a:t>
            </a:r>
            <a:r>
              <a:rPr spc="35" dirty="0">
                <a:cs typeface="Microsoft Sans Serif"/>
              </a:rPr>
              <a:t> </a:t>
            </a:r>
            <a:r>
              <a:rPr dirty="0" err="1">
                <a:cs typeface="Microsoft Sans Serif"/>
              </a:rPr>
              <a:t>ідей</a:t>
            </a:r>
            <a:r>
              <a:rPr dirty="0" smtClean="0">
                <a:cs typeface="Microsoft Sans Serif"/>
              </a:rPr>
              <a:t>.</a:t>
            </a:r>
            <a:endParaRPr dirty="0">
              <a:cs typeface="Microsoft Sans Serif"/>
            </a:endParaRPr>
          </a:p>
          <a:p>
            <a:pPr marL="3335020" lvl="2" indent="-343535">
              <a:lnSpc>
                <a:spcPct val="100000"/>
              </a:lnSpc>
              <a:spcBef>
                <a:spcPts val="5"/>
              </a:spcBef>
              <a:buClr>
                <a:srgbClr val="000066"/>
              </a:buClr>
              <a:buFont typeface="Wingdings"/>
              <a:buChar char=""/>
              <a:tabLst>
                <a:tab pos="3335654" algn="l"/>
              </a:tabLst>
            </a:pPr>
            <a:r>
              <a:rPr b="1" spc="-5" dirty="0">
                <a:cs typeface="Arial"/>
              </a:rPr>
              <a:t>Взаємодія</a:t>
            </a:r>
            <a:r>
              <a:rPr b="1" spc="-60" dirty="0">
                <a:cs typeface="Arial"/>
              </a:rPr>
              <a:t> </a:t>
            </a:r>
            <a:r>
              <a:rPr b="1" dirty="0">
                <a:cs typeface="Arial"/>
              </a:rPr>
              <a:t>з</a:t>
            </a:r>
            <a:r>
              <a:rPr b="1" spc="-10" dirty="0">
                <a:cs typeface="Arial"/>
              </a:rPr>
              <a:t> </a:t>
            </a:r>
            <a:r>
              <a:rPr b="1" spc="-5" dirty="0">
                <a:cs typeface="Arial"/>
              </a:rPr>
              <a:t>учнями:</a:t>
            </a:r>
            <a:endParaRPr dirty="0">
              <a:cs typeface="Arial"/>
            </a:endParaRPr>
          </a:p>
          <a:p>
            <a:pPr marL="212090" marR="207645" algn="ctr">
              <a:lnSpc>
                <a:spcPct val="100000"/>
              </a:lnSpc>
              <a:spcBef>
                <a:spcPts val="440"/>
              </a:spcBef>
            </a:pPr>
            <a:r>
              <a:rPr spc="-15" dirty="0">
                <a:cs typeface="Microsoft Sans Serif"/>
              </a:rPr>
              <a:t>Організатор</a:t>
            </a:r>
            <a:r>
              <a:rPr spc="30" dirty="0">
                <a:cs typeface="Microsoft Sans Serif"/>
              </a:rPr>
              <a:t> </a:t>
            </a:r>
            <a:r>
              <a:rPr spc="-5" dirty="0">
                <a:cs typeface="Microsoft Sans Serif"/>
              </a:rPr>
              <a:t>сприяє</a:t>
            </a:r>
            <a:r>
              <a:rPr spc="25" dirty="0">
                <a:cs typeface="Microsoft Sans Serif"/>
              </a:rPr>
              <a:t> </a:t>
            </a:r>
            <a:r>
              <a:rPr spc="-20" dirty="0">
                <a:cs typeface="Microsoft Sans Serif"/>
              </a:rPr>
              <a:t>активній</a:t>
            </a:r>
            <a:r>
              <a:rPr spc="20" dirty="0">
                <a:cs typeface="Microsoft Sans Serif"/>
              </a:rPr>
              <a:t> </a:t>
            </a:r>
            <a:r>
              <a:rPr spc="-10" dirty="0">
                <a:cs typeface="Microsoft Sans Serif"/>
              </a:rPr>
              <a:t>взаємодії</a:t>
            </a:r>
            <a:r>
              <a:rPr spc="10" dirty="0">
                <a:cs typeface="Microsoft Sans Serif"/>
              </a:rPr>
              <a:t> </a:t>
            </a:r>
            <a:r>
              <a:rPr spc="-75" dirty="0">
                <a:cs typeface="Microsoft Sans Serif"/>
              </a:rPr>
              <a:t>з</a:t>
            </a:r>
            <a:r>
              <a:rPr spc="35" dirty="0">
                <a:cs typeface="Microsoft Sans Serif"/>
              </a:rPr>
              <a:t> </a:t>
            </a:r>
            <a:r>
              <a:rPr spc="-20" dirty="0">
                <a:cs typeface="Microsoft Sans Serif"/>
              </a:rPr>
              <a:t>учнями,</a:t>
            </a:r>
            <a:r>
              <a:rPr spc="45" dirty="0">
                <a:cs typeface="Microsoft Sans Serif"/>
              </a:rPr>
              <a:t> </a:t>
            </a:r>
            <a:r>
              <a:rPr spc="-10" dirty="0">
                <a:cs typeface="Microsoft Sans Serif"/>
              </a:rPr>
              <a:t>прослуховуючи</a:t>
            </a:r>
            <a:r>
              <a:rPr spc="80" dirty="0">
                <a:cs typeface="Microsoft Sans Serif"/>
              </a:rPr>
              <a:t> </a:t>
            </a:r>
            <a:r>
              <a:rPr spc="10" dirty="0">
                <a:cs typeface="Microsoft Sans Serif"/>
              </a:rPr>
              <a:t>їхні</a:t>
            </a:r>
            <a:r>
              <a:rPr spc="50" dirty="0">
                <a:cs typeface="Microsoft Sans Serif"/>
              </a:rPr>
              <a:t> </a:t>
            </a:r>
            <a:r>
              <a:rPr spc="-10" dirty="0">
                <a:cs typeface="Microsoft Sans Serif"/>
              </a:rPr>
              <a:t>потреби</a:t>
            </a:r>
            <a:r>
              <a:rPr spc="25" dirty="0">
                <a:cs typeface="Microsoft Sans Serif"/>
              </a:rPr>
              <a:t> </a:t>
            </a:r>
            <a:r>
              <a:rPr dirty="0">
                <a:cs typeface="Microsoft Sans Serif"/>
              </a:rPr>
              <a:t>та </a:t>
            </a:r>
            <a:r>
              <a:rPr spc="-465" dirty="0">
                <a:cs typeface="Microsoft Sans Serif"/>
              </a:rPr>
              <a:t> </a:t>
            </a:r>
            <a:r>
              <a:rPr spc="-35" dirty="0">
                <a:cs typeface="Microsoft Sans Serif"/>
              </a:rPr>
              <a:t>думки,</a:t>
            </a:r>
            <a:r>
              <a:rPr spc="25" dirty="0">
                <a:cs typeface="Microsoft Sans Serif"/>
              </a:rPr>
              <a:t> </a:t>
            </a:r>
            <a:r>
              <a:rPr spc="-10" dirty="0">
                <a:cs typeface="Microsoft Sans Serif"/>
              </a:rPr>
              <a:t>надаючи</a:t>
            </a:r>
            <a:r>
              <a:rPr spc="20" dirty="0">
                <a:cs typeface="Microsoft Sans Serif"/>
              </a:rPr>
              <a:t> </a:t>
            </a:r>
            <a:r>
              <a:rPr spc="-20" dirty="0">
                <a:cs typeface="Microsoft Sans Serif"/>
              </a:rPr>
              <a:t>допомогу,</a:t>
            </a:r>
            <a:r>
              <a:rPr spc="55" dirty="0">
                <a:cs typeface="Microsoft Sans Serif"/>
              </a:rPr>
              <a:t> </a:t>
            </a:r>
            <a:r>
              <a:rPr spc="-30" dirty="0">
                <a:cs typeface="Microsoft Sans Serif"/>
              </a:rPr>
              <a:t>якщо</a:t>
            </a:r>
            <a:r>
              <a:rPr spc="15" dirty="0">
                <a:cs typeface="Microsoft Sans Serif"/>
              </a:rPr>
              <a:t> </a:t>
            </a:r>
            <a:r>
              <a:rPr spc="-5" dirty="0">
                <a:cs typeface="Microsoft Sans Serif"/>
              </a:rPr>
              <a:t>вона</a:t>
            </a:r>
            <a:r>
              <a:rPr spc="30" dirty="0">
                <a:cs typeface="Microsoft Sans Serif"/>
              </a:rPr>
              <a:t> </a:t>
            </a:r>
            <a:r>
              <a:rPr spc="-10" dirty="0">
                <a:cs typeface="Microsoft Sans Serif"/>
              </a:rPr>
              <a:t>потрібна,</a:t>
            </a:r>
            <a:r>
              <a:rPr spc="45" dirty="0">
                <a:cs typeface="Microsoft Sans Serif"/>
              </a:rPr>
              <a:t> </a:t>
            </a:r>
            <a:r>
              <a:rPr dirty="0">
                <a:cs typeface="Microsoft Sans Serif"/>
              </a:rPr>
              <a:t>та</a:t>
            </a:r>
            <a:r>
              <a:rPr spc="15" dirty="0">
                <a:cs typeface="Microsoft Sans Serif"/>
              </a:rPr>
              <a:t> </a:t>
            </a:r>
            <a:r>
              <a:rPr spc="-10" dirty="0">
                <a:cs typeface="Microsoft Sans Serif"/>
              </a:rPr>
              <a:t>стимулюючи</a:t>
            </a:r>
            <a:r>
              <a:rPr spc="15" dirty="0">
                <a:cs typeface="Microsoft Sans Serif"/>
              </a:rPr>
              <a:t> </a:t>
            </a:r>
            <a:r>
              <a:rPr spc="35" dirty="0">
                <a:cs typeface="Microsoft Sans Serif"/>
              </a:rPr>
              <a:t>їх</a:t>
            </a:r>
            <a:r>
              <a:rPr spc="20" dirty="0">
                <a:cs typeface="Microsoft Sans Serif"/>
              </a:rPr>
              <a:t> </a:t>
            </a:r>
            <a:r>
              <a:rPr dirty="0">
                <a:cs typeface="Microsoft Sans Serif"/>
              </a:rPr>
              <a:t>до</a:t>
            </a:r>
            <a:r>
              <a:rPr spc="25" dirty="0">
                <a:cs typeface="Microsoft Sans Serif"/>
              </a:rPr>
              <a:t> </a:t>
            </a:r>
            <a:r>
              <a:rPr spc="-20" dirty="0">
                <a:cs typeface="Microsoft Sans Serif"/>
              </a:rPr>
              <a:t>активного </a:t>
            </a:r>
            <a:r>
              <a:rPr spc="-15" dirty="0">
                <a:cs typeface="Microsoft Sans Serif"/>
              </a:rPr>
              <a:t> </a:t>
            </a:r>
            <a:r>
              <a:rPr spc="-10" dirty="0">
                <a:cs typeface="Microsoft Sans Serif"/>
              </a:rPr>
              <a:t>навчання.</a:t>
            </a:r>
            <a:endParaRPr dirty="0">
              <a:cs typeface="Microsoft Sans Serif"/>
            </a:endParaRPr>
          </a:p>
        </p:txBody>
      </p:sp>
    </p:spTree>
    <p:extLst>
      <p:ext uri="{BB962C8B-B14F-4D97-AF65-F5344CB8AC3E}">
        <p14:creationId xmlns:p14="http://schemas.microsoft.com/office/powerpoint/2010/main" val="2371907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76401" y="266700"/>
            <a:ext cx="7467600" cy="4426212"/>
          </a:xfrm>
          <a:prstGeom prst="rect">
            <a:avLst/>
          </a:prstGeom>
        </p:spPr>
        <p:txBody>
          <a:bodyPr vert="horz" wrap="square" lIns="0" tIns="85725" rIns="0" bIns="0" rtlCol="0">
            <a:spAutoFit/>
          </a:bodyPr>
          <a:lstStyle/>
          <a:p>
            <a:pPr marL="2926715" indent="-343535">
              <a:lnSpc>
                <a:spcPct val="100000"/>
              </a:lnSpc>
              <a:spcBef>
                <a:spcPts val="675"/>
              </a:spcBef>
              <a:buClr>
                <a:srgbClr val="000066"/>
              </a:buClr>
              <a:buFont typeface="Wingdings"/>
              <a:buChar char=""/>
              <a:tabLst>
                <a:tab pos="2927350" algn="l"/>
              </a:tabLst>
            </a:pPr>
            <a:r>
              <a:rPr b="1" dirty="0">
                <a:cs typeface="Arial"/>
              </a:rPr>
              <a:t>Організація</a:t>
            </a:r>
            <a:r>
              <a:rPr b="1" spc="-80" dirty="0">
                <a:cs typeface="Arial"/>
              </a:rPr>
              <a:t> </a:t>
            </a:r>
            <a:r>
              <a:rPr b="1" spc="-5" dirty="0">
                <a:cs typeface="Arial"/>
              </a:rPr>
              <a:t>ресурсів:</a:t>
            </a:r>
            <a:endParaRPr dirty="0">
              <a:cs typeface="Arial"/>
            </a:endParaRPr>
          </a:p>
          <a:p>
            <a:pPr marL="12700" marR="27305" indent="-3810" algn="ctr">
              <a:lnSpc>
                <a:spcPct val="100000"/>
              </a:lnSpc>
              <a:spcBef>
                <a:spcPts val="480"/>
              </a:spcBef>
            </a:pPr>
            <a:r>
              <a:rPr spc="-15" dirty="0">
                <a:cs typeface="Microsoft Sans Serif"/>
              </a:rPr>
              <a:t>Організатор</a:t>
            </a:r>
            <a:r>
              <a:rPr spc="-30" dirty="0">
                <a:cs typeface="Microsoft Sans Serif"/>
              </a:rPr>
              <a:t> </a:t>
            </a:r>
            <a:r>
              <a:rPr spc="-5" dirty="0">
                <a:cs typeface="Microsoft Sans Serif"/>
              </a:rPr>
              <a:t>вчитель </a:t>
            </a:r>
            <a:r>
              <a:rPr spc="-25" dirty="0">
                <a:cs typeface="Microsoft Sans Serif"/>
              </a:rPr>
              <a:t>забезпечує</a:t>
            </a:r>
            <a:r>
              <a:rPr spc="-10" dirty="0">
                <a:cs typeface="Microsoft Sans Serif"/>
              </a:rPr>
              <a:t> наявність</a:t>
            </a:r>
            <a:r>
              <a:rPr spc="-5" dirty="0">
                <a:cs typeface="Microsoft Sans Serif"/>
              </a:rPr>
              <a:t> </a:t>
            </a:r>
            <a:r>
              <a:rPr spc="-10" dirty="0">
                <a:cs typeface="Microsoft Sans Serif"/>
              </a:rPr>
              <a:t>необхідних</a:t>
            </a:r>
            <a:r>
              <a:rPr spc="5" dirty="0">
                <a:cs typeface="Microsoft Sans Serif"/>
              </a:rPr>
              <a:t> </a:t>
            </a:r>
            <a:r>
              <a:rPr spc="-5" dirty="0">
                <a:cs typeface="Microsoft Sans Serif"/>
              </a:rPr>
              <a:t>навчальних </a:t>
            </a:r>
            <a:r>
              <a:rPr dirty="0">
                <a:cs typeface="Microsoft Sans Serif"/>
              </a:rPr>
              <a:t> </a:t>
            </a:r>
            <a:r>
              <a:rPr spc="-5" dirty="0">
                <a:cs typeface="Microsoft Sans Serif"/>
              </a:rPr>
              <a:t>матеріалів</a:t>
            </a:r>
            <a:r>
              <a:rPr spc="15" dirty="0">
                <a:cs typeface="Microsoft Sans Serif"/>
              </a:rPr>
              <a:t> </a:t>
            </a:r>
            <a:r>
              <a:rPr dirty="0">
                <a:cs typeface="Microsoft Sans Serif"/>
              </a:rPr>
              <a:t>та</a:t>
            </a:r>
            <a:r>
              <a:rPr spc="5" dirty="0">
                <a:cs typeface="Microsoft Sans Serif"/>
              </a:rPr>
              <a:t> </a:t>
            </a:r>
            <a:r>
              <a:rPr spc="-15" dirty="0">
                <a:cs typeface="Microsoft Sans Serif"/>
              </a:rPr>
              <a:t>інфраструктури</a:t>
            </a:r>
            <a:r>
              <a:rPr dirty="0">
                <a:cs typeface="Microsoft Sans Serif"/>
              </a:rPr>
              <a:t> </a:t>
            </a:r>
            <a:r>
              <a:rPr spc="5" dirty="0">
                <a:cs typeface="Microsoft Sans Serif"/>
              </a:rPr>
              <a:t>для</a:t>
            </a:r>
            <a:r>
              <a:rPr spc="25" dirty="0">
                <a:cs typeface="Microsoft Sans Serif"/>
              </a:rPr>
              <a:t> </a:t>
            </a:r>
            <a:r>
              <a:rPr spc="-10" dirty="0" err="1">
                <a:cs typeface="Microsoft Sans Serif"/>
              </a:rPr>
              <a:t>проведення</a:t>
            </a:r>
            <a:r>
              <a:rPr spc="-15" dirty="0">
                <a:cs typeface="Microsoft Sans Serif"/>
              </a:rPr>
              <a:t> </a:t>
            </a:r>
            <a:r>
              <a:rPr spc="-25" dirty="0" err="1" smtClean="0">
                <a:cs typeface="Microsoft Sans Serif"/>
              </a:rPr>
              <a:t>уроків</a:t>
            </a:r>
            <a:r>
              <a:rPr spc="-20" dirty="0" smtClean="0">
                <a:cs typeface="Microsoft Sans Serif"/>
              </a:rPr>
              <a:t>,</a:t>
            </a:r>
            <a:r>
              <a:rPr spc="-25" dirty="0" smtClean="0">
                <a:cs typeface="Microsoft Sans Serif"/>
              </a:rPr>
              <a:t> </a:t>
            </a:r>
            <a:r>
              <a:rPr dirty="0">
                <a:cs typeface="Microsoft Sans Serif"/>
              </a:rPr>
              <a:t>а</a:t>
            </a:r>
            <a:r>
              <a:rPr spc="30" dirty="0">
                <a:cs typeface="Microsoft Sans Serif"/>
              </a:rPr>
              <a:t> </a:t>
            </a:r>
            <a:r>
              <a:rPr spc="-45" dirty="0">
                <a:cs typeface="Microsoft Sans Serif"/>
              </a:rPr>
              <a:t>також </a:t>
            </a:r>
            <a:r>
              <a:rPr spc="-515" dirty="0">
                <a:cs typeface="Microsoft Sans Serif"/>
              </a:rPr>
              <a:t> </a:t>
            </a:r>
            <a:r>
              <a:rPr spc="5" dirty="0">
                <a:cs typeface="Microsoft Sans Serif"/>
              </a:rPr>
              <a:t>створює</a:t>
            </a:r>
            <a:r>
              <a:rPr spc="-5" dirty="0">
                <a:cs typeface="Microsoft Sans Serif"/>
              </a:rPr>
              <a:t> </a:t>
            </a:r>
            <a:r>
              <a:rPr spc="-10" dirty="0">
                <a:cs typeface="Microsoft Sans Serif"/>
              </a:rPr>
              <a:t>умови </a:t>
            </a:r>
            <a:r>
              <a:rPr spc="5" dirty="0">
                <a:cs typeface="Microsoft Sans Serif"/>
              </a:rPr>
              <a:t>для</a:t>
            </a:r>
            <a:r>
              <a:rPr spc="20" dirty="0">
                <a:cs typeface="Microsoft Sans Serif"/>
              </a:rPr>
              <a:t> </a:t>
            </a:r>
            <a:r>
              <a:rPr spc="-10" dirty="0">
                <a:cs typeface="Microsoft Sans Serif"/>
              </a:rPr>
              <a:t>самостійного</a:t>
            </a:r>
            <a:r>
              <a:rPr spc="-15" dirty="0">
                <a:cs typeface="Microsoft Sans Serif"/>
              </a:rPr>
              <a:t> </a:t>
            </a:r>
            <a:r>
              <a:rPr spc="-10" dirty="0">
                <a:cs typeface="Microsoft Sans Serif"/>
              </a:rPr>
              <a:t>опанування</a:t>
            </a:r>
            <a:r>
              <a:rPr dirty="0">
                <a:cs typeface="Microsoft Sans Serif"/>
              </a:rPr>
              <a:t> </a:t>
            </a:r>
            <a:r>
              <a:rPr spc="-5" dirty="0">
                <a:cs typeface="Microsoft Sans Serif"/>
              </a:rPr>
              <a:t>матеріалу.</a:t>
            </a:r>
            <a:endParaRPr dirty="0">
              <a:cs typeface="Microsoft Sans Serif"/>
            </a:endParaRPr>
          </a:p>
          <a:p>
            <a:pPr>
              <a:lnSpc>
                <a:spcPct val="100000"/>
              </a:lnSpc>
            </a:pPr>
            <a:endParaRPr dirty="0">
              <a:cs typeface="Microsoft Sans Serif"/>
            </a:endParaRPr>
          </a:p>
          <a:p>
            <a:pPr marL="2882900" indent="-344170">
              <a:lnSpc>
                <a:spcPct val="100000"/>
              </a:lnSpc>
              <a:spcBef>
                <a:spcPts val="1545"/>
              </a:spcBef>
              <a:buClr>
                <a:srgbClr val="000066"/>
              </a:buClr>
              <a:buFont typeface="Wingdings"/>
              <a:buChar char=""/>
              <a:tabLst>
                <a:tab pos="2883535" algn="l"/>
              </a:tabLst>
            </a:pPr>
            <a:r>
              <a:rPr b="1" spc="-5" dirty="0">
                <a:cs typeface="Arial"/>
              </a:rPr>
              <a:t>Мотивація</a:t>
            </a:r>
            <a:r>
              <a:rPr b="1" spc="-35" dirty="0">
                <a:cs typeface="Arial"/>
              </a:rPr>
              <a:t> </a:t>
            </a:r>
            <a:r>
              <a:rPr b="1" dirty="0">
                <a:cs typeface="Arial"/>
              </a:rPr>
              <a:t>досягнень:</a:t>
            </a:r>
            <a:endParaRPr dirty="0">
              <a:cs typeface="Arial"/>
            </a:endParaRPr>
          </a:p>
          <a:p>
            <a:pPr marL="36830" marR="53975" algn="ctr">
              <a:lnSpc>
                <a:spcPct val="100000"/>
              </a:lnSpc>
              <a:spcBef>
                <a:spcPts val="484"/>
              </a:spcBef>
            </a:pPr>
            <a:r>
              <a:rPr spc="-15" dirty="0">
                <a:cs typeface="Microsoft Sans Serif"/>
              </a:rPr>
              <a:t>Організатор</a:t>
            </a:r>
            <a:r>
              <a:rPr spc="-30" dirty="0">
                <a:cs typeface="Microsoft Sans Serif"/>
              </a:rPr>
              <a:t> </a:t>
            </a:r>
            <a:r>
              <a:rPr spc="-5" dirty="0">
                <a:cs typeface="Microsoft Sans Serif"/>
              </a:rPr>
              <a:t>стимулює</a:t>
            </a:r>
            <a:r>
              <a:rPr spc="5" dirty="0">
                <a:cs typeface="Microsoft Sans Serif"/>
              </a:rPr>
              <a:t> </a:t>
            </a:r>
            <a:r>
              <a:rPr spc="-15" dirty="0">
                <a:cs typeface="Microsoft Sans Serif"/>
              </a:rPr>
              <a:t>учнів</a:t>
            </a:r>
            <a:r>
              <a:rPr spc="20" dirty="0">
                <a:cs typeface="Microsoft Sans Serif"/>
              </a:rPr>
              <a:t> </a:t>
            </a:r>
            <a:r>
              <a:rPr spc="-5" dirty="0">
                <a:cs typeface="Microsoft Sans Serif"/>
              </a:rPr>
              <a:t>до</a:t>
            </a:r>
            <a:r>
              <a:rPr spc="10" dirty="0">
                <a:cs typeface="Microsoft Sans Serif"/>
              </a:rPr>
              <a:t> </a:t>
            </a:r>
            <a:r>
              <a:rPr spc="-10" dirty="0">
                <a:cs typeface="Microsoft Sans Serif"/>
              </a:rPr>
              <a:t>досягнення успіху</a:t>
            </a:r>
            <a:r>
              <a:rPr spc="40" dirty="0">
                <a:cs typeface="Microsoft Sans Serif"/>
              </a:rPr>
              <a:t> </a:t>
            </a:r>
            <a:r>
              <a:rPr dirty="0">
                <a:cs typeface="Microsoft Sans Serif"/>
              </a:rPr>
              <a:t>в</a:t>
            </a:r>
            <a:r>
              <a:rPr spc="15" dirty="0">
                <a:cs typeface="Microsoft Sans Serif"/>
              </a:rPr>
              <a:t> </a:t>
            </a:r>
            <a:r>
              <a:rPr spc="-10" dirty="0" err="1" smtClean="0">
                <a:cs typeface="Microsoft Sans Serif"/>
              </a:rPr>
              <a:t>навчанні</a:t>
            </a:r>
            <a:r>
              <a:rPr spc="-20" dirty="0" smtClean="0">
                <a:cs typeface="Microsoft Sans Serif"/>
              </a:rPr>
              <a:t>, </a:t>
            </a:r>
            <a:r>
              <a:rPr spc="-515" dirty="0" smtClean="0">
                <a:cs typeface="Microsoft Sans Serif"/>
              </a:rPr>
              <a:t> </a:t>
            </a:r>
            <a:r>
              <a:rPr spc="-15" dirty="0">
                <a:cs typeface="Microsoft Sans Serif"/>
              </a:rPr>
              <a:t>підтримуючи</a:t>
            </a:r>
            <a:r>
              <a:rPr spc="-5" dirty="0">
                <a:cs typeface="Microsoft Sans Serif"/>
              </a:rPr>
              <a:t> </a:t>
            </a:r>
            <a:r>
              <a:rPr spc="10" dirty="0">
                <a:cs typeface="Microsoft Sans Serif"/>
              </a:rPr>
              <a:t>їхні</a:t>
            </a:r>
            <a:r>
              <a:rPr spc="40" dirty="0">
                <a:cs typeface="Microsoft Sans Serif"/>
              </a:rPr>
              <a:t> </a:t>
            </a:r>
            <a:r>
              <a:rPr spc="-10" dirty="0">
                <a:cs typeface="Microsoft Sans Serif"/>
              </a:rPr>
              <a:t>зусилля,</a:t>
            </a:r>
            <a:r>
              <a:rPr spc="-5" dirty="0">
                <a:cs typeface="Microsoft Sans Serif"/>
              </a:rPr>
              <a:t> </a:t>
            </a:r>
            <a:r>
              <a:rPr spc="-15" dirty="0">
                <a:cs typeface="Microsoft Sans Serif"/>
              </a:rPr>
              <a:t>визнавши</a:t>
            </a:r>
            <a:r>
              <a:rPr spc="-35" dirty="0">
                <a:cs typeface="Microsoft Sans Serif"/>
              </a:rPr>
              <a:t> </a:t>
            </a:r>
            <a:r>
              <a:rPr spc="10" dirty="0">
                <a:cs typeface="Microsoft Sans Serif"/>
              </a:rPr>
              <a:t>їхні</a:t>
            </a:r>
            <a:r>
              <a:rPr spc="25" dirty="0">
                <a:cs typeface="Microsoft Sans Serif"/>
              </a:rPr>
              <a:t> </a:t>
            </a:r>
            <a:r>
              <a:rPr spc="-5" dirty="0">
                <a:cs typeface="Microsoft Sans Serif"/>
              </a:rPr>
              <a:t>досягнення</a:t>
            </a:r>
            <a:r>
              <a:rPr spc="-10" dirty="0">
                <a:cs typeface="Microsoft Sans Serif"/>
              </a:rPr>
              <a:t> </a:t>
            </a:r>
            <a:r>
              <a:rPr dirty="0">
                <a:cs typeface="Microsoft Sans Serif"/>
              </a:rPr>
              <a:t>та</a:t>
            </a:r>
            <a:r>
              <a:rPr spc="15" dirty="0">
                <a:cs typeface="Microsoft Sans Serif"/>
              </a:rPr>
              <a:t> </a:t>
            </a:r>
            <a:r>
              <a:rPr spc="-15" dirty="0">
                <a:cs typeface="Microsoft Sans Serif"/>
              </a:rPr>
              <a:t>позитивно </a:t>
            </a:r>
            <a:r>
              <a:rPr spc="-10" dirty="0">
                <a:cs typeface="Microsoft Sans Serif"/>
              </a:rPr>
              <a:t> </a:t>
            </a:r>
            <a:r>
              <a:rPr spc="-5" dirty="0">
                <a:cs typeface="Microsoft Sans Serif"/>
              </a:rPr>
              <a:t>впливаючи</a:t>
            </a:r>
            <a:r>
              <a:rPr spc="-15" dirty="0">
                <a:cs typeface="Microsoft Sans Serif"/>
              </a:rPr>
              <a:t> </a:t>
            </a:r>
            <a:r>
              <a:rPr spc="-5" dirty="0">
                <a:cs typeface="Microsoft Sans Serif"/>
              </a:rPr>
              <a:t>на</a:t>
            </a:r>
            <a:r>
              <a:rPr spc="5" dirty="0">
                <a:cs typeface="Microsoft Sans Serif"/>
              </a:rPr>
              <a:t> </a:t>
            </a:r>
            <a:r>
              <a:rPr spc="20" dirty="0">
                <a:cs typeface="Microsoft Sans Serif"/>
              </a:rPr>
              <a:t>їхню</a:t>
            </a:r>
            <a:r>
              <a:rPr spc="25" dirty="0">
                <a:cs typeface="Microsoft Sans Serif"/>
              </a:rPr>
              <a:t> </a:t>
            </a:r>
            <a:r>
              <a:rPr spc="-10" dirty="0">
                <a:cs typeface="Microsoft Sans Serif"/>
              </a:rPr>
              <a:t>мотивацію.</a:t>
            </a:r>
            <a:endParaRPr dirty="0">
              <a:cs typeface="Microsoft Sans Serif"/>
            </a:endParaRPr>
          </a:p>
          <a:p>
            <a:pPr marL="117475" marR="5080" indent="-635" algn="ctr">
              <a:lnSpc>
                <a:spcPct val="100000"/>
              </a:lnSpc>
              <a:spcBef>
                <a:spcPts val="1070"/>
              </a:spcBef>
            </a:pPr>
            <a:r>
              <a:rPr i="1" spc="-10" dirty="0">
                <a:cs typeface="Arial"/>
              </a:rPr>
              <a:t>Загалом,</a:t>
            </a:r>
            <a:r>
              <a:rPr i="1" spc="-5" dirty="0">
                <a:cs typeface="Arial"/>
              </a:rPr>
              <a:t> </a:t>
            </a:r>
            <a:r>
              <a:rPr i="1" spc="-20" dirty="0">
                <a:cs typeface="Arial"/>
              </a:rPr>
              <a:t>роль</a:t>
            </a:r>
            <a:r>
              <a:rPr i="1" dirty="0">
                <a:cs typeface="Arial"/>
              </a:rPr>
              <a:t> </a:t>
            </a:r>
            <a:r>
              <a:rPr i="1" spc="-10" dirty="0">
                <a:cs typeface="Arial"/>
              </a:rPr>
              <a:t>організатора</a:t>
            </a:r>
            <a:r>
              <a:rPr i="1" spc="15" dirty="0">
                <a:cs typeface="Arial"/>
              </a:rPr>
              <a:t> </a:t>
            </a:r>
            <a:r>
              <a:rPr i="1" spc="-35" dirty="0" err="1">
                <a:cs typeface="Arial"/>
              </a:rPr>
              <a:t>вчителя</a:t>
            </a:r>
            <a:r>
              <a:rPr i="1" dirty="0">
                <a:cs typeface="Arial"/>
              </a:rPr>
              <a:t> </a:t>
            </a:r>
            <a:r>
              <a:rPr i="1" spc="-15" dirty="0" err="1" smtClean="0">
                <a:cs typeface="Arial"/>
              </a:rPr>
              <a:t>полягає</a:t>
            </a:r>
            <a:r>
              <a:rPr i="1" spc="-15" dirty="0" smtClean="0">
                <a:cs typeface="Arial"/>
              </a:rPr>
              <a:t> </a:t>
            </a:r>
            <a:r>
              <a:rPr i="1" spc="-655" dirty="0" smtClean="0">
                <a:cs typeface="Arial"/>
              </a:rPr>
              <a:t> </a:t>
            </a:r>
            <a:r>
              <a:rPr i="1" dirty="0">
                <a:cs typeface="Arial"/>
              </a:rPr>
              <a:t>в</a:t>
            </a:r>
            <a:r>
              <a:rPr i="1" spc="-15" dirty="0">
                <a:cs typeface="Arial"/>
              </a:rPr>
              <a:t> </a:t>
            </a:r>
            <a:r>
              <a:rPr i="1" spc="-10" dirty="0">
                <a:cs typeface="Arial"/>
              </a:rPr>
              <a:t>створенні</a:t>
            </a:r>
            <a:r>
              <a:rPr i="1" spc="25" dirty="0">
                <a:cs typeface="Arial"/>
              </a:rPr>
              <a:t> </a:t>
            </a:r>
            <a:r>
              <a:rPr i="1" spc="-20" dirty="0">
                <a:cs typeface="Arial"/>
              </a:rPr>
              <a:t>стимулюючого</a:t>
            </a:r>
            <a:r>
              <a:rPr i="1" spc="-5" dirty="0">
                <a:cs typeface="Arial"/>
              </a:rPr>
              <a:t> </a:t>
            </a:r>
            <a:r>
              <a:rPr i="1" spc="-10" dirty="0">
                <a:cs typeface="Arial"/>
              </a:rPr>
              <a:t>та</a:t>
            </a:r>
            <a:r>
              <a:rPr i="1" spc="-5" dirty="0">
                <a:cs typeface="Arial"/>
              </a:rPr>
              <a:t> </a:t>
            </a:r>
            <a:r>
              <a:rPr i="1" spc="-20" dirty="0">
                <a:cs typeface="Arial"/>
              </a:rPr>
              <a:t>підтримуючого</a:t>
            </a:r>
            <a:r>
              <a:rPr i="1" dirty="0">
                <a:cs typeface="Arial"/>
              </a:rPr>
              <a:t> </a:t>
            </a:r>
            <a:r>
              <a:rPr i="1" spc="-20" dirty="0">
                <a:cs typeface="Arial"/>
              </a:rPr>
              <a:t>навчального </a:t>
            </a:r>
            <a:r>
              <a:rPr i="1" spc="-650" dirty="0">
                <a:cs typeface="Arial"/>
              </a:rPr>
              <a:t> </a:t>
            </a:r>
            <a:r>
              <a:rPr i="1" spc="-5" dirty="0">
                <a:cs typeface="Arial"/>
              </a:rPr>
              <a:t>середовища,</a:t>
            </a:r>
            <a:r>
              <a:rPr i="1" spc="10" dirty="0">
                <a:cs typeface="Arial"/>
              </a:rPr>
              <a:t> </a:t>
            </a:r>
            <a:r>
              <a:rPr i="1" spc="-5" dirty="0">
                <a:cs typeface="Arial"/>
              </a:rPr>
              <a:t>що</a:t>
            </a:r>
            <a:r>
              <a:rPr i="1" spc="-15" dirty="0">
                <a:cs typeface="Arial"/>
              </a:rPr>
              <a:t> </a:t>
            </a:r>
            <a:r>
              <a:rPr i="1" spc="-5" dirty="0">
                <a:cs typeface="Arial"/>
              </a:rPr>
              <a:t>допомагає</a:t>
            </a:r>
            <a:r>
              <a:rPr i="1" spc="5" dirty="0">
                <a:cs typeface="Arial"/>
              </a:rPr>
              <a:t> </a:t>
            </a:r>
            <a:r>
              <a:rPr i="1" dirty="0">
                <a:cs typeface="Arial"/>
              </a:rPr>
              <a:t>учням </a:t>
            </a:r>
            <a:r>
              <a:rPr i="1" spc="-5" dirty="0">
                <a:cs typeface="Arial"/>
              </a:rPr>
              <a:t>досягти</a:t>
            </a:r>
            <a:r>
              <a:rPr i="1" spc="-10" dirty="0">
                <a:cs typeface="Arial"/>
              </a:rPr>
              <a:t> </a:t>
            </a:r>
            <a:r>
              <a:rPr i="1" dirty="0">
                <a:cs typeface="Arial"/>
              </a:rPr>
              <a:t>успіху у </a:t>
            </a:r>
            <a:r>
              <a:rPr i="1" spc="-20" dirty="0" err="1">
                <a:cs typeface="Arial"/>
              </a:rPr>
              <a:t>вивченні</a:t>
            </a:r>
            <a:r>
              <a:rPr i="1" spc="-20" dirty="0">
                <a:cs typeface="Arial"/>
              </a:rPr>
              <a:t> </a:t>
            </a:r>
            <a:r>
              <a:rPr i="1" spc="-655" dirty="0">
                <a:cs typeface="Arial"/>
              </a:rPr>
              <a:t> </a:t>
            </a:r>
            <a:r>
              <a:rPr lang="uk-UA" i="1" spc="-5" dirty="0" smtClean="0">
                <a:cs typeface="Arial"/>
              </a:rPr>
              <a:t>предмету</a:t>
            </a:r>
            <a:r>
              <a:rPr i="1" spc="20" dirty="0" smtClean="0">
                <a:cs typeface="Arial"/>
              </a:rPr>
              <a:t> </a:t>
            </a:r>
            <a:r>
              <a:rPr i="1" spc="-10" dirty="0">
                <a:cs typeface="Arial"/>
              </a:rPr>
              <a:t>та </a:t>
            </a:r>
            <a:r>
              <a:rPr i="1" spc="-15" dirty="0">
                <a:cs typeface="Arial"/>
              </a:rPr>
              <a:t>розвиватися</a:t>
            </a:r>
            <a:r>
              <a:rPr i="1" spc="15" dirty="0">
                <a:cs typeface="Arial"/>
              </a:rPr>
              <a:t> </a:t>
            </a:r>
            <a:r>
              <a:rPr i="1" spc="-5" dirty="0">
                <a:cs typeface="Arial"/>
              </a:rPr>
              <a:t>як</a:t>
            </a:r>
            <a:r>
              <a:rPr i="1" spc="15" dirty="0">
                <a:cs typeface="Arial"/>
              </a:rPr>
              <a:t> </a:t>
            </a:r>
            <a:r>
              <a:rPr i="1" spc="-10" dirty="0">
                <a:cs typeface="Arial"/>
              </a:rPr>
              <a:t>особистості.</a:t>
            </a:r>
            <a:r>
              <a:rPr i="1" spc="-5" dirty="0">
                <a:cs typeface="Arial"/>
              </a:rPr>
              <a:t> </a:t>
            </a:r>
            <a:r>
              <a:rPr i="1" spc="15" dirty="0">
                <a:cs typeface="Arial"/>
              </a:rPr>
              <a:t>Це</a:t>
            </a:r>
            <a:r>
              <a:rPr i="1" spc="10" dirty="0">
                <a:cs typeface="Arial"/>
              </a:rPr>
              <a:t> </a:t>
            </a:r>
            <a:r>
              <a:rPr i="1" spc="-10" dirty="0">
                <a:cs typeface="Arial"/>
              </a:rPr>
              <a:t>створює </a:t>
            </a:r>
            <a:r>
              <a:rPr i="1" spc="-650" dirty="0">
                <a:cs typeface="Arial"/>
              </a:rPr>
              <a:t> </a:t>
            </a:r>
            <a:r>
              <a:rPr i="1" spc="-20" dirty="0">
                <a:cs typeface="Arial"/>
              </a:rPr>
              <a:t>основу</a:t>
            </a:r>
            <a:r>
              <a:rPr i="1" spc="10" dirty="0">
                <a:cs typeface="Arial"/>
              </a:rPr>
              <a:t> </a:t>
            </a:r>
            <a:r>
              <a:rPr i="1" dirty="0">
                <a:cs typeface="Arial"/>
              </a:rPr>
              <a:t>для </a:t>
            </a:r>
            <a:r>
              <a:rPr i="1" spc="-5" dirty="0">
                <a:cs typeface="Arial"/>
              </a:rPr>
              <a:t>ефективного</a:t>
            </a:r>
            <a:r>
              <a:rPr i="1" spc="25" dirty="0">
                <a:cs typeface="Arial"/>
              </a:rPr>
              <a:t> </a:t>
            </a:r>
            <a:r>
              <a:rPr i="1" spc="-20" dirty="0">
                <a:cs typeface="Arial"/>
              </a:rPr>
              <a:t>навчання</a:t>
            </a:r>
            <a:r>
              <a:rPr i="1" dirty="0">
                <a:cs typeface="Arial"/>
              </a:rPr>
              <a:t> </a:t>
            </a:r>
            <a:r>
              <a:rPr i="1" spc="-10" dirty="0">
                <a:cs typeface="Arial"/>
              </a:rPr>
              <a:t>та виробляє</a:t>
            </a:r>
            <a:r>
              <a:rPr i="1" dirty="0">
                <a:cs typeface="Arial"/>
              </a:rPr>
              <a:t> </a:t>
            </a:r>
            <a:r>
              <a:rPr i="1" spc="-10" dirty="0">
                <a:cs typeface="Arial"/>
              </a:rPr>
              <a:t>позитивну </a:t>
            </a:r>
            <a:r>
              <a:rPr i="1" spc="-5" dirty="0">
                <a:cs typeface="Arial"/>
              </a:rPr>
              <a:t> </a:t>
            </a:r>
            <a:r>
              <a:rPr i="1" spc="-15" dirty="0">
                <a:cs typeface="Arial"/>
              </a:rPr>
              <a:t>атмосферу</a:t>
            </a:r>
            <a:r>
              <a:rPr i="1" spc="5" dirty="0">
                <a:cs typeface="Arial"/>
              </a:rPr>
              <a:t> </a:t>
            </a:r>
            <a:r>
              <a:rPr i="1" dirty="0">
                <a:cs typeface="Arial"/>
              </a:rPr>
              <a:t>для</a:t>
            </a:r>
            <a:r>
              <a:rPr i="1" spc="-5" dirty="0">
                <a:cs typeface="Arial"/>
              </a:rPr>
              <a:t> </a:t>
            </a:r>
            <a:r>
              <a:rPr i="1" spc="-10" dirty="0">
                <a:cs typeface="Arial"/>
              </a:rPr>
              <a:t>розвитку</a:t>
            </a:r>
            <a:r>
              <a:rPr i="1" dirty="0">
                <a:cs typeface="Arial"/>
              </a:rPr>
              <a:t> </a:t>
            </a:r>
            <a:r>
              <a:rPr i="1" spc="-15" dirty="0">
                <a:cs typeface="Arial"/>
              </a:rPr>
              <a:t>кожного</a:t>
            </a:r>
            <a:r>
              <a:rPr i="1" spc="10" dirty="0">
                <a:cs typeface="Arial"/>
              </a:rPr>
              <a:t> </a:t>
            </a:r>
            <a:r>
              <a:rPr i="1" dirty="0">
                <a:cs typeface="Arial"/>
              </a:rPr>
              <a:t>учня.</a:t>
            </a:r>
            <a:endParaRPr dirty="0">
              <a:cs typeface="Arial"/>
            </a:endParaRPr>
          </a:p>
        </p:txBody>
      </p:sp>
    </p:spTree>
    <p:extLst>
      <p:ext uri="{BB962C8B-B14F-4D97-AF65-F5344CB8AC3E}">
        <p14:creationId xmlns:p14="http://schemas.microsoft.com/office/powerpoint/2010/main" val="100563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26503"/>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6" name="Прямоугольник 3">
            <a:extLst>
              <a:ext uri="{FF2B5EF4-FFF2-40B4-BE49-F238E27FC236}">
                <a16:creationId xmlns="" xmlns:a16="http://schemas.microsoft.com/office/drawing/2014/main" id="{5226B7DA-1AC0-4841-BA80-034D173E43AD}"/>
              </a:ext>
            </a:extLst>
          </p:cNvPr>
          <p:cNvSpPr/>
          <p:nvPr/>
        </p:nvSpPr>
        <p:spPr>
          <a:xfrm>
            <a:off x="900088" y="764704"/>
            <a:ext cx="7272808"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Закони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3"/>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повну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загальну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середню</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7" name="Прямоугольник 1">
            <a:extLst>
              <a:ext uri="{FF2B5EF4-FFF2-40B4-BE49-F238E27FC236}">
                <a16:creationId xmlns="" xmlns:a16="http://schemas.microsoft.com/office/drawing/2014/main" id="{B446A1B2-66A0-4067-B40A-53A4BA30BC1A}"/>
              </a:ext>
            </a:extLst>
          </p:cNvPr>
          <p:cNvSpPr/>
          <p:nvPr/>
        </p:nvSpPr>
        <p:spPr>
          <a:xfrm>
            <a:off x="1315230" y="1503368"/>
            <a:ext cx="7828769" cy="418576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Державні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стандарти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повної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5"/>
              </a:rPr>
              <a:t>в </a:t>
            </a:r>
            <a:r>
              <a:rPr lang="ru-RU" sz="1400" dirty="0" smtClean="0">
                <a:solidFill>
                  <a:schemeClr val="accent5"/>
                </a:solidFill>
                <a:cs typeface="Arial" panose="020B0604020202020204" pitchFamily="34" charset="0"/>
                <a:hlinkClick r:id="rId5"/>
              </a:rPr>
              <a:t>5-6 </a:t>
            </a:r>
            <a:r>
              <a:rPr lang="ru-RU" sz="1400" dirty="0" err="1">
                <a:solidFill>
                  <a:schemeClr val="accent5"/>
                </a:solidFill>
                <a:cs typeface="Arial" panose="020B0604020202020204" pitchFamily="34" charset="0"/>
                <a:hlinkClick r:id="rId5"/>
              </a:rPr>
              <a:t>класах</a:t>
            </a:r>
            <a:r>
              <a:rPr lang="ru-RU" sz="1400" dirty="0">
                <a:solidFill>
                  <a:schemeClr val="accent5"/>
                </a:solidFill>
                <a:cs typeface="Arial" panose="020B0604020202020204" pitchFamily="34" charset="0"/>
                <a:hlinkClick r:id="rId5"/>
              </a:rPr>
              <a:t> – Державного стандарту </a:t>
            </a:r>
            <a:r>
              <a:rPr lang="ru-RU" sz="1400" dirty="0" err="1">
                <a:solidFill>
                  <a:schemeClr val="accent5"/>
                </a:solidFill>
                <a:cs typeface="Arial" panose="020B0604020202020204" pitchFamily="34" charset="0"/>
                <a:hlinkClick r:id="rId5"/>
              </a:rPr>
              <a:t>базової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середньої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освіти</a:t>
            </a:r>
            <a:r>
              <a:rPr lang="ru-RU" sz="1400" dirty="0">
                <a:solidFill>
                  <a:schemeClr val="accent5"/>
                </a:solidFill>
                <a:cs typeface="Arial" panose="020B0604020202020204" pitchFamily="34" charset="0"/>
                <a:hlinkClick r:id="rId5"/>
              </a:rPr>
              <a:t>(</a:t>
            </a:r>
            <a:r>
              <a:rPr lang="ru-RU" sz="1400" dirty="0" err="1">
                <a:solidFill>
                  <a:schemeClr val="accent5"/>
                </a:solidFill>
                <a:cs typeface="Arial" panose="020B0604020202020204" pitchFamily="34" charset="0"/>
                <a:hlinkClick r:id="rId5"/>
              </a:rPr>
              <a:t>затвердженого</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постановою</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Кабінету</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Міністрів</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України</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від</a:t>
            </a:r>
            <a:r>
              <a:rPr lang="ru-RU" sz="1400" dirty="0">
                <a:solidFill>
                  <a:schemeClr val="accent5"/>
                </a:solidFill>
                <a:cs typeface="Arial" panose="020B0604020202020204" pitchFamily="34" charset="0"/>
                <a:hlinkClick r:id="rId5"/>
              </a:rPr>
              <a:t> 30.09.2020 р. </a:t>
            </a:r>
            <a:r>
              <a:rPr lang="ru-RU" sz="1400" dirty="0" err="1">
                <a:solidFill>
                  <a:schemeClr val="accent5"/>
                </a:solidFill>
                <a:cs typeface="Arial" panose="020B0604020202020204" pitchFamily="34" charset="0"/>
                <a:hlinkClick r:id="rId5"/>
              </a:rPr>
              <a:t>No</a:t>
            </a:r>
            <a:r>
              <a:rPr lang="ru-RU" sz="1400" dirty="0">
                <a:solidFill>
                  <a:schemeClr val="accent5"/>
                </a:solidFill>
                <a:cs typeface="Arial" panose="020B0604020202020204" pitchFamily="34" charset="0"/>
                <a:hlinkClick r:id="rId5"/>
              </a:rPr>
              <a:t> 898</a:t>
            </a:r>
            <a:r>
              <a:rPr lang="ru-RU" sz="1400" dirty="0" smtClean="0">
                <a:solidFill>
                  <a:schemeClr val="accent5"/>
                </a:solidFill>
                <a:cs typeface="Arial" panose="020B0604020202020204" pitchFamily="34" charset="0"/>
                <a:hlinkClick r:id="rId5"/>
              </a:rPr>
              <a:t>). </a:t>
            </a:r>
            <a:endPar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smtClean="0">
                <a:ln>
                  <a:noFill/>
                </a:ln>
                <a:solidFill>
                  <a:srgbClr val="016E01">
                    <a:lumMod val="75000"/>
                  </a:srgbClr>
                </a:solidFill>
                <a:effectLst/>
                <a:uLnTx/>
                <a:uFillTx/>
                <a:cs typeface="Arial" panose="020B0604020202020204" pitchFamily="34" charset="0"/>
              </a:rPr>
              <a:t>Типові</a:t>
            </a: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програми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для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закладів</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6"/>
              </a:rPr>
              <a:t>у 5- 6 </a:t>
            </a:r>
            <a:r>
              <a:rPr lang="ru-RU" sz="1400" dirty="0" err="1">
                <a:solidFill>
                  <a:schemeClr val="accent5"/>
                </a:solidFill>
                <a:cs typeface="Arial" panose="020B0604020202020204" pitchFamily="34" charset="0"/>
                <a:hlinkClick r:id="rId6"/>
              </a:rPr>
              <a:t>класах</a:t>
            </a:r>
            <a:r>
              <a:rPr lang="ru-RU" sz="1400" dirty="0">
                <a:solidFill>
                  <a:schemeClr val="accent5"/>
                </a:solidFill>
                <a:cs typeface="Arial" panose="020B0604020202020204" pitchFamily="34" charset="0"/>
                <a:hlinkClick r:id="rId6"/>
              </a:rPr>
              <a:t> – </a:t>
            </a:r>
            <a:r>
              <a:rPr lang="ru-RU" sz="1400" dirty="0" err="1">
                <a:solidFill>
                  <a:schemeClr val="accent5"/>
                </a:solidFill>
                <a:cs typeface="Arial" panose="020B0604020202020204" pitchFamily="34" charset="0"/>
                <a:hlinkClick r:id="rId6"/>
              </a:rPr>
              <a:t>Типової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освітньої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програми</a:t>
            </a:r>
            <a:r>
              <a:rPr lang="ru-RU" sz="1400" dirty="0">
                <a:solidFill>
                  <a:schemeClr val="accent5"/>
                </a:solidFill>
                <a:cs typeface="Arial" panose="020B0604020202020204" pitchFamily="34" charset="0"/>
                <a:hlinkClick r:id="rId6"/>
              </a:rPr>
              <a:t> для 5 – 9 </a:t>
            </a:r>
            <a:r>
              <a:rPr lang="ru-RU" sz="1400" dirty="0" err="1">
                <a:solidFill>
                  <a:schemeClr val="accent5"/>
                </a:solidFill>
                <a:cs typeface="Arial" panose="020B0604020202020204" pitchFamily="34" charset="0"/>
                <a:hlinkClick r:id="rId6"/>
              </a:rPr>
              <a:t>класів</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закладів</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загальної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середньої</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освіти</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затвердженої</a:t>
            </a:r>
            <a:r>
              <a:rPr lang="ru-RU" sz="1400" dirty="0">
                <a:solidFill>
                  <a:schemeClr val="accent5"/>
                </a:solidFill>
                <a:cs typeface="Arial" panose="020B0604020202020204" pitchFamily="34" charset="0"/>
                <a:hlinkClick r:id="rId6"/>
              </a:rPr>
              <a:t> наказом </a:t>
            </a:r>
            <a:r>
              <a:rPr lang="ru-RU" sz="1400" dirty="0" err="1">
                <a:solidFill>
                  <a:schemeClr val="accent5"/>
                </a:solidFill>
                <a:cs typeface="Arial" panose="020B0604020202020204" pitchFamily="34" charset="0"/>
                <a:hlinkClick r:id="rId6"/>
              </a:rPr>
              <a:t>Міністерства</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освіти</a:t>
            </a:r>
            <a:r>
              <a:rPr lang="ru-RU" sz="1400" dirty="0">
                <a:solidFill>
                  <a:schemeClr val="accent5"/>
                </a:solidFill>
                <a:cs typeface="Arial" panose="020B0604020202020204" pitchFamily="34" charset="0"/>
                <a:hlinkClick r:id="rId6"/>
              </a:rPr>
              <a:t> і науки </a:t>
            </a:r>
            <a:r>
              <a:rPr lang="ru-RU" sz="1400" dirty="0" err="1">
                <a:solidFill>
                  <a:schemeClr val="accent5"/>
                </a:solidFill>
                <a:cs typeface="Arial" panose="020B0604020202020204" pitchFamily="34" charset="0"/>
                <a:hlinkClick r:id="rId6"/>
              </a:rPr>
              <a:t>України</a:t>
            </a:r>
            <a:r>
              <a:rPr lang="ru-RU" sz="1400" dirty="0">
                <a:solidFill>
                  <a:schemeClr val="accent5"/>
                </a:solidFill>
                <a:cs typeface="Arial" panose="020B0604020202020204" pitchFamily="34" charset="0"/>
                <a:hlinkClick r:id="rId6"/>
              </a:rPr>
              <a:t> </a:t>
            </a:r>
            <a:r>
              <a:rPr lang="ru-RU" sz="1400" dirty="0" err="1">
                <a:solidFill>
                  <a:schemeClr val="accent5"/>
                </a:solidFill>
                <a:cs typeface="Arial" panose="020B0604020202020204" pitchFamily="34" charset="0"/>
                <a:hlinkClick r:id="rId6"/>
              </a:rPr>
              <a:t>від</a:t>
            </a:r>
            <a:r>
              <a:rPr lang="ru-RU" sz="1400" dirty="0">
                <a:solidFill>
                  <a:schemeClr val="accent5"/>
                </a:solidFill>
                <a:cs typeface="Arial" panose="020B0604020202020204" pitchFamily="34" charset="0"/>
                <a:hlinkClick r:id="rId6"/>
              </a:rPr>
              <a:t> 19.02. 2021 </a:t>
            </a:r>
            <a:r>
              <a:rPr lang="en-US" sz="1400" dirty="0">
                <a:solidFill>
                  <a:schemeClr val="accent5"/>
                </a:solidFill>
                <a:cs typeface="Arial" panose="020B0604020202020204" pitchFamily="34" charset="0"/>
                <a:hlinkClick r:id="rId6"/>
              </a:rPr>
              <a:t>No 235</a:t>
            </a:r>
            <a:r>
              <a:rPr lang="en-US" sz="1400" dirty="0" smtClean="0">
                <a:solidFill>
                  <a:schemeClr val="accent5"/>
                </a:solidFill>
                <a:cs typeface="Arial" panose="020B0604020202020204" pitchFamily="34" charset="0"/>
                <a:hlinkClick r:id="rId6"/>
              </a:rPr>
              <a:t>).</a:t>
            </a:r>
            <a:endPar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Накази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Міністерства</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і науки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7"/>
              </a:rPr>
              <a:t>від 07 червня 2023 р. № 705 «Про проведення всеукраїнського конкурсу «Учитель року-2024″»</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8"/>
              </a:rPr>
              <a:t>від 15.05.2023 № 563 «Про затвердження методичних рекомендацій щодо окремих питань здобуття освіти в закладах загальної середньої освіти в умовах воєнного стану в Україні</a:t>
            </a:r>
            <a:r>
              <a:rPr lang="uk-UA" sz="1400" dirty="0">
                <a:solidFill>
                  <a:schemeClr val="bg2">
                    <a:lumMod val="90000"/>
                    <a:lumOff val="10000"/>
                  </a:schemeClr>
                </a:solidFill>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9"/>
              </a:rPr>
              <a:t>від 09.09.2022 р. № 805 «Про затвердження Положення про атестацію педагогічних працівників»</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10"/>
              </a:rPr>
              <a:t>від 08 серпня 2022 року № 707 «Про затвердження Інструкції з ведення ділової документації у закладах загальної середньої освіти в електронній формі</a:t>
            </a:r>
            <a:r>
              <a:rPr lang="uk-UA" sz="1400" dirty="0" smtClean="0">
                <a:solidFill>
                  <a:schemeClr val="accent1">
                    <a:lumMod val="50000"/>
                  </a:schemeClr>
                </a:solidFill>
                <a:cs typeface="Arial" panose="020B0604020202020204" pitchFamily="34" charset="0"/>
                <a:hlinkClick r:id="rId10"/>
              </a:rPr>
              <a:t>»</a:t>
            </a:r>
            <a:endParaRPr lang="uk-UA" sz="1400" dirty="0" smtClean="0">
              <a:solidFill>
                <a:schemeClr val="accent1">
                  <a:lumMod val="50000"/>
                </a:schemeClr>
              </a:solidFill>
              <a:cs typeface="Arial" panose="020B0604020202020204" pitchFamily="34" charset="0"/>
            </a:endParaRPr>
          </a:p>
          <a:p>
            <a:pPr marL="285750" lvl="0" indent="-285750" defTabSz="685800">
              <a:buFont typeface="Wingdings" panose="05000000000000000000" pitchFamily="2" charset="2"/>
              <a:buChar char="Ø"/>
              <a:defRPr/>
            </a:pPr>
            <a:r>
              <a:rPr kumimoji="0" lang="ru-RU" sz="1400" b="0"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lang="uk-UA" sz="1400" dirty="0">
                <a:solidFill>
                  <a:schemeClr val="accent2"/>
                </a:solidFill>
                <a:hlinkClick r:id="rId11">
                  <a:extLst>
                    <a:ext uri="{A12FA001-AC4F-418D-AE19-62706E023703}">
                      <ahyp:hlinkClr xmlns:lc="http://schemas.openxmlformats.org/drawingml/2006/lockedCanvas" xmlns:ahyp="http://schemas.microsoft.com/office/drawing/2018/hyperlinkcolor" xmlns="" val="tx"/>
                    </a:ext>
                  </a:extLst>
                </a:hlinkClick>
              </a:rPr>
              <a:t>від 01.04.2022 №289 «Про затвердження методичних рекомендацій щодо оцінювання навчальних досягнень учнів 5-6 класів, які здобувають освіту відповідно до нового Державного стандарту базової середньої освіти»</a:t>
            </a:r>
            <a:endParaRPr lang="uk-UA" sz="1400" dirty="0">
              <a:solidFill>
                <a:schemeClr val="accent2"/>
              </a:solidFill>
            </a:endParaRPr>
          </a:p>
          <a:p>
            <a:pPr marL="285750" indent="-285750" defTabSz="685800">
              <a:buFont typeface="Wingdings" panose="05000000000000000000" pitchFamily="2" charset="2"/>
              <a:buChar char="Ø"/>
              <a:defRPr/>
            </a:pPr>
            <a:r>
              <a:rPr lang="uk-UA" sz="1400" dirty="0">
                <a:solidFill>
                  <a:schemeClr val="accent5"/>
                </a:solidFill>
                <a:hlinkClick r:id="rId12">
                  <a:extLst>
                    <a:ext uri="{A12FA001-AC4F-418D-AE19-62706E023703}">
                      <ahyp:hlinkClr xmlns:lc="http://schemas.openxmlformats.org/drawingml/2006/lockedCanvas" xmlns:ahyp="http://schemas.microsoft.com/office/drawing/2018/hyperlinkcolor" xmlns="" val="tx"/>
                    </a:ext>
                  </a:extLst>
                </a:hlinkClick>
              </a:rPr>
              <a:t>від 8 вересня 2020 року №1115 і зареєстровано в Міністерстві юстиції 28 вересня 2020 року за №941/35224 «Деякі питання організації дистанційного навчання</a:t>
            </a:r>
            <a:r>
              <a:rPr lang="uk-UA" sz="1400" dirty="0" smtClean="0">
                <a:solidFill>
                  <a:schemeClr val="accent5"/>
                </a:solidFill>
              </a:rPr>
              <a:t>»</a:t>
            </a:r>
            <a:r>
              <a:rPr kumimoji="0" lang="ru-RU" sz="1400" b="0"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8" name="TextBox 7">
            <a:extLst>
              <a:ext uri="{FF2B5EF4-FFF2-40B4-BE49-F238E27FC236}">
                <a16:creationId xmlns="" xmlns:a16="http://schemas.microsoft.com/office/drawing/2014/main" id="{5076E7E1-8BB8-4A6B-8A2C-3654C2717E41}"/>
              </a:ext>
            </a:extLst>
          </p:cNvPr>
          <p:cNvSpPr txBox="1"/>
          <p:nvPr/>
        </p:nvSpPr>
        <p:spPr>
          <a:xfrm>
            <a:off x="1315229" y="5583480"/>
            <a:ext cx="7828769" cy="1169551"/>
          </a:xfrm>
          <a:prstGeom prst="rect">
            <a:avLst/>
          </a:prstGeom>
          <a:noFill/>
        </p:spPr>
        <p:txBody>
          <a:bodyPr wrap="square" rtlCol="0">
            <a:spAutoFit/>
          </a:bodyPr>
          <a:lstStyle/>
          <a:p>
            <a:r>
              <a:rPr lang="uk-UA" sz="1400" b="1" dirty="0">
                <a:solidFill>
                  <a:schemeClr val="accent6">
                    <a:lumMod val="50000"/>
                  </a:schemeClr>
                </a:solidFill>
              </a:rPr>
              <a:t>Листи </a:t>
            </a:r>
            <a:r>
              <a:rPr lang="uk-UA" sz="1400" b="1" dirty="0" err="1">
                <a:solidFill>
                  <a:schemeClr val="accent6">
                    <a:lumMod val="50000"/>
                  </a:schemeClr>
                </a:solidFill>
              </a:rPr>
              <a:t>МОНу</a:t>
            </a:r>
            <a:endParaRPr lang="uk-UA" sz="1400" b="1" dirty="0">
              <a:solidFill>
                <a:schemeClr val="accent6">
                  <a:lumMod val="50000"/>
                </a:schemeClr>
              </a:solidFill>
            </a:endParaRPr>
          </a:p>
          <a:p>
            <a:pPr marL="285750" indent="-285750">
              <a:buFont typeface="Wingdings" panose="05000000000000000000" pitchFamily="2" charset="2"/>
              <a:buChar char="Ø"/>
            </a:pPr>
            <a:r>
              <a:rPr lang="uk-UA" sz="1400" dirty="0">
                <a:solidFill>
                  <a:schemeClr val="accent1">
                    <a:lumMod val="75000"/>
                  </a:schemeClr>
                </a:solidFill>
                <a:hlinkClick r:id="rId13"/>
              </a:rPr>
              <a:t>від 17 травня 2023 р. №1/6990-23 «Про підготовку закладів освіти до нового навчального року та проходження зимового періоду 2023/2024 </a:t>
            </a:r>
            <a:r>
              <a:rPr lang="uk-UA" sz="1400" dirty="0" smtClean="0">
                <a:solidFill>
                  <a:schemeClr val="accent1">
                    <a:lumMod val="75000"/>
                  </a:schemeClr>
                </a:solidFill>
                <a:hlinkClick r:id="rId13"/>
              </a:rPr>
              <a:t>року</a:t>
            </a:r>
            <a:endParaRPr lang="uk-UA" sz="1400" dirty="0" smtClean="0">
              <a:solidFill>
                <a:schemeClr val="accent1">
                  <a:lumMod val="75000"/>
                </a:schemeClr>
              </a:solidFill>
            </a:endParaRPr>
          </a:p>
          <a:p>
            <a:pPr marL="285750" indent="-285750">
              <a:buFont typeface="Wingdings" panose="05000000000000000000" pitchFamily="2" charset="2"/>
              <a:buChar char="Ø"/>
            </a:pPr>
            <a:r>
              <a:rPr lang="ru-RU" sz="1400" dirty="0" err="1" smtClean="0">
                <a:solidFill>
                  <a:schemeClr val="accent1">
                    <a:lumMod val="75000"/>
                  </a:schemeClr>
                </a:solidFill>
                <a:hlinkClick r:id="rId14"/>
              </a:rPr>
              <a:t>Від</a:t>
            </a:r>
            <a:r>
              <a:rPr lang="ru-RU" sz="1400" dirty="0" smtClean="0">
                <a:solidFill>
                  <a:schemeClr val="accent1">
                    <a:lumMod val="75000"/>
                  </a:schemeClr>
                </a:solidFill>
                <a:hlinkClick r:id="rId14"/>
              </a:rPr>
              <a:t> 16 </a:t>
            </a:r>
            <a:r>
              <a:rPr lang="ru-RU" sz="1400" dirty="0" err="1" smtClean="0">
                <a:solidFill>
                  <a:schemeClr val="accent1">
                    <a:lumMod val="75000"/>
                  </a:schemeClr>
                </a:solidFill>
                <a:hlinkClick r:id="rId14"/>
              </a:rPr>
              <a:t>серпня</a:t>
            </a:r>
            <a:r>
              <a:rPr lang="ru-RU" sz="1400" dirty="0" smtClean="0">
                <a:solidFill>
                  <a:schemeClr val="accent1">
                    <a:lumMod val="75000"/>
                  </a:schemeClr>
                </a:solidFill>
                <a:hlinkClick r:id="rId14"/>
              </a:rPr>
              <a:t> 2023 р.  № 1/12186-23 «Про </a:t>
            </a:r>
            <a:r>
              <a:rPr lang="ru-RU" sz="1400" dirty="0" err="1">
                <a:solidFill>
                  <a:schemeClr val="accent1">
                    <a:lumMod val="75000"/>
                  </a:schemeClr>
                </a:solidFill>
                <a:hlinkClick r:id="rId14"/>
              </a:rPr>
              <a:t>організацію</a:t>
            </a:r>
            <a:r>
              <a:rPr lang="ru-RU" sz="1400" dirty="0">
                <a:solidFill>
                  <a:schemeClr val="accent1">
                    <a:lumMod val="75000"/>
                  </a:schemeClr>
                </a:solidFill>
                <a:hlinkClick r:id="rId14"/>
              </a:rPr>
              <a:t> </a:t>
            </a:r>
            <a:r>
              <a:rPr lang="ru-RU" sz="1400" dirty="0" smtClean="0">
                <a:solidFill>
                  <a:schemeClr val="accent1">
                    <a:lumMod val="75000"/>
                  </a:schemeClr>
                </a:solidFill>
                <a:hlinkClick r:id="rId14"/>
              </a:rPr>
              <a:t>2023/2024 </a:t>
            </a:r>
            <a:r>
              <a:rPr lang="ru-RU" sz="1400" dirty="0" err="1">
                <a:solidFill>
                  <a:schemeClr val="accent1">
                    <a:lumMod val="75000"/>
                  </a:schemeClr>
                </a:solidFill>
                <a:hlinkClick r:id="rId14"/>
              </a:rPr>
              <a:t>навчального</a:t>
            </a:r>
            <a:r>
              <a:rPr lang="ru-RU" sz="1400" dirty="0">
                <a:solidFill>
                  <a:schemeClr val="accent1">
                    <a:lumMod val="75000"/>
                  </a:schemeClr>
                </a:solidFill>
                <a:hlinkClick r:id="rId14"/>
              </a:rPr>
              <a:t> </a:t>
            </a:r>
            <a:r>
              <a:rPr lang="ru-RU" sz="1400" dirty="0" smtClean="0">
                <a:solidFill>
                  <a:schemeClr val="accent1">
                    <a:lumMod val="75000"/>
                  </a:schemeClr>
                </a:solidFill>
                <a:hlinkClick r:id="rId14"/>
              </a:rPr>
              <a:t>року в </a:t>
            </a:r>
            <a:r>
              <a:rPr lang="ru-RU" sz="1400" dirty="0">
                <a:solidFill>
                  <a:schemeClr val="accent1">
                    <a:lumMod val="75000"/>
                  </a:schemeClr>
                </a:solidFill>
                <a:hlinkClick r:id="rId14"/>
              </a:rPr>
              <a:t>закладах </a:t>
            </a:r>
            <a:r>
              <a:rPr lang="ru-RU" sz="1400" dirty="0" err="1">
                <a:solidFill>
                  <a:schemeClr val="accent1">
                    <a:lumMod val="75000"/>
                  </a:schemeClr>
                </a:solidFill>
                <a:hlinkClick r:id="rId14"/>
              </a:rPr>
              <a:t>загальної</a:t>
            </a:r>
            <a:r>
              <a:rPr lang="ru-RU" sz="1400" dirty="0">
                <a:solidFill>
                  <a:schemeClr val="accent1">
                    <a:lumMod val="75000"/>
                  </a:schemeClr>
                </a:solidFill>
                <a:hlinkClick r:id="rId14"/>
              </a:rPr>
              <a:t> </a:t>
            </a:r>
            <a:r>
              <a:rPr lang="ru-RU" sz="1400" dirty="0" err="1">
                <a:solidFill>
                  <a:schemeClr val="accent1">
                    <a:lumMod val="75000"/>
                  </a:schemeClr>
                </a:solidFill>
                <a:hlinkClick r:id="rId14"/>
              </a:rPr>
              <a:t>середньої</a:t>
            </a:r>
            <a:r>
              <a:rPr lang="ru-RU" sz="1400" dirty="0">
                <a:solidFill>
                  <a:schemeClr val="accent1">
                    <a:lumMod val="75000"/>
                  </a:schemeClr>
                </a:solidFill>
                <a:hlinkClick r:id="rId14"/>
              </a:rPr>
              <a:t> </a:t>
            </a:r>
            <a:r>
              <a:rPr lang="ru-RU" sz="1400" dirty="0" err="1" smtClean="0">
                <a:solidFill>
                  <a:schemeClr val="accent1">
                    <a:lumMod val="75000"/>
                  </a:schemeClr>
                </a:solidFill>
                <a:hlinkClick r:id="rId14"/>
              </a:rPr>
              <a:t>освіти</a:t>
            </a:r>
            <a:r>
              <a:rPr lang="ru-RU" sz="1400" dirty="0" smtClean="0">
                <a:solidFill>
                  <a:schemeClr val="accent1">
                    <a:lumMod val="75000"/>
                  </a:schemeClr>
                </a:solidFill>
                <a:hlinkClick r:id="rId14"/>
              </a:rPr>
              <a:t>»</a:t>
            </a:r>
            <a:endParaRPr lang="ru-RU" sz="1400" dirty="0">
              <a:solidFill>
                <a:schemeClr val="accent1">
                  <a:lumMod val="75000"/>
                </a:schemeClr>
              </a:solidFill>
            </a:endParaRPr>
          </a:p>
        </p:txBody>
      </p:sp>
    </p:spTree>
    <p:extLst>
      <p:ext uri="{BB962C8B-B14F-4D97-AF65-F5344CB8AC3E}">
        <p14:creationId xmlns:p14="http://schemas.microsoft.com/office/powerpoint/2010/main" val="2230236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179" y="111503"/>
            <a:ext cx="8515821" cy="873957"/>
          </a:xfrm>
          <a:prstGeom prst="rect">
            <a:avLst/>
          </a:prstGeom>
        </p:spPr>
        <p:txBody>
          <a:bodyPr vert="horz" wrap="square" lIns="0" tIns="12065" rIns="0" bIns="0" rtlCol="0">
            <a:spAutoFit/>
          </a:bodyPr>
          <a:lstStyle/>
          <a:p>
            <a:pPr marL="1501775" marR="5080" indent="-1131570">
              <a:lnSpc>
                <a:spcPct val="100000"/>
              </a:lnSpc>
              <a:spcBef>
                <a:spcPts val="95"/>
              </a:spcBef>
            </a:pPr>
            <a:r>
              <a:rPr sz="2800" b="1" spc="-5" dirty="0">
                <a:latin typeface="+mn-lt"/>
                <a:cs typeface="Times New Roman"/>
              </a:rPr>
              <a:t>Роль партнера:</a:t>
            </a:r>
            <a:r>
              <a:rPr sz="2800" b="1" spc="20" dirty="0">
                <a:latin typeface="+mn-lt"/>
                <a:cs typeface="Times New Roman"/>
              </a:rPr>
              <a:t> </a:t>
            </a:r>
            <a:r>
              <a:rPr sz="2800" b="1" spc="-5" dirty="0">
                <a:latin typeface="+mn-lt"/>
                <a:cs typeface="Times New Roman"/>
              </a:rPr>
              <a:t>співпраця</a:t>
            </a:r>
            <a:r>
              <a:rPr sz="2800" b="1" spc="5" dirty="0">
                <a:latin typeface="+mn-lt"/>
                <a:cs typeface="Times New Roman"/>
              </a:rPr>
              <a:t> </a:t>
            </a:r>
            <a:r>
              <a:rPr sz="2800" b="1" spc="-5" dirty="0">
                <a:latin typeface="+mn-lt"/>
                <a:cs typeface="Times New Roman"/>
              </a:rPr>
              <a:t>з учнями,</a:t>
            </a:r>
            <a:r>
              <a:rPr sz="2800" b="1" spc="10" dirty="0">
                <a:latin typeface="+mn-lt"/>
                <a:cs typeface="Times New Roman"/>
              </a:rPr>
              <a:t> </a:t>
            </a:r>
            <a:r>
              <a:rPr sz="2800" b="1" spc="-5" dirty="0">
                <a:latin typeface="+mn-lt"/>
                <a:cs typeface="Times New Roman"/>
              </a:rPr>
              <a:t>батьками</a:t>
            </a:r>
            <a:r>
              <a:rPr sz="2800" b="1" spc="-10" dirty="0">
                <a:latin typeface="+mn-lt"/>
                <a:cs typeface="Times New Roman"/>
              </a:rPr>
              <a:t> та </a:t>
            </a:r>
            <a:r>
              <a:rPr sz="2800" b="1" spc="-685" dirty="0">
                <a:latin typeface="+mn-lt"/>
                <a:cs typeface="Times New Roman"/>
              </a:rPr>
              <a:t> </a:t>
            </a:r>
            <a:r>
              <a:rPr sz="2800" b="1" spc="-10" dirty="0">
                <a:latin typeface="+mn-lt"/>
                <a:cs typeface="Times New Roman"/>
              </a:rPr>
              <a:t>колегами</a:t>
            </a:r>
            <a:r>
              <a:rPr sz="2800" b="1" spc="5" dirty="0">
                <a:latin typeface="+mn-lt"/>
                <a:cs typeface="Times New Roman"/>
              </a:rPr>
              <a:t> </a:t>
            </a:r>
            <a:r>
              <a:rPr sz="2800" b="1" spc="-5" dirty="0">
                <a:latin typeface="+mn-lt"/>
                <a:cs typeface="Times New Roman"/>
              </a:rPr>
              <a:t>для</a:t>
            </a:r>
            <a:r>
              <a:rPr sz="2800" b="1" spc="10" dirty="0">
                <a:latin typeface="+mn-lt"/>
                <a:cs typeface="Times New Roman"/>
              </a:rPr>
              <a:t> </a:t>
            </a:r>
            <a:r>
              <a:rPr sz="2800" b="1" spc="-5" dirty="0">
                <a:latin typeface="+mn-lt"/>
                <a:cs typeface="Times New Roman"/>
              </a:rPr>
              <a:t>спільного зростання.</a:t>
            </a:r>
            <a:endParaRPr sz="2800" dirty="0">
              <a:latin typeface="+mn-lt"/>
              <a:cs typeface="Times New Roman"/>
            </a:endParaRPr>
          </a:p>
        </p:txBody>
      </p:sp>
      <p:sp>
        <p:nvSpPr>
          <p:cNvPr id="3" name="object 3"/>
          <p:cNvSpPr txBox="1"/>
          <p:nvPr/>
        </p:nvSpPr>
        <p:spPr>
          <a:xfrm>
            <a:off x="1117600" y="982854"/>
            <a:ext cx="7874482" cy="5536131"/>
          </a:xfrm>
          <a:prstGeom prst="rect">
            <a:avLst/>
          </a:prstGeom>
        </p:spPr>
        <p:txBody>
          <a:bodyPr vert="horz" wrap="square" lIns="0" tIns="67310" rIns="0" bIns="0" rtlCol="0">
            <a:spAutoFit/>
          </a:bodyPr>
          <a:lstStyle/>
          <a:p>
            <a:pPr marL="3420745" indent="-343535">
              <a:lnSpc>
                <a:spcPct val="100000"/>
              </a:lnSpc>
              <a:spcBef>
                <a:spcPts val="530"/>
              </a:spcBef>
              <a:buClr>
                <a:srgbClr val="000066"/>
              </a:buClr>
              <a:buFont typeface="Wingdings"/>
              <a:buChar char=""/>
              <a:tabLst>
                <a:tab pos="3420745" algn="l"/>
                <a:tab pos="3421379" algn="l"/>
              </a:tabLst>
            </a:pPr>
            <a:r>
              <a:rPr b="1" spc="-5" dirty="0">
                <a:cs typeface="Arial"/>
              </a:rPr>
              <a:t>Співпраця</a:t>
            </a:r>
            <a:r>
              <a:rPr b="1" spc="-15" dirty="0">
                <a:cs typeface="Arial"/>
              </a:rPr>
              <a:t> </a:t>
            </a:r>
            <a:r>
              <a:rPr b="1" dirty="0">
                <a:cs typeface="Arial"/>
              </a:rPr>
              <a:t>з</a:t>
            </a:r>
            <a:r>
              <a:rPr b="1" spc="-15" dirty="0">
                <a:cs typeface="Arial"/>
              </a:rPr>
              <a:t> </a:t>
            </a:r>
            <a:r>
              <a:rPr b="1" spc="-5" dirty="0">
                <a:cs typeface="Arial"/>
              </a:rPr>
              <a:t>учнями:</a:t>
            </a:r>
            <a:endParaRPr dirty="0">
              <a:cs typeface="Arial"/>
            </a:endParaRPr>
          </a:p>
          <a:p>
            <a:pPr marL="20320" marR="10795" algn="ctr">
              <a:lnSpc>
                <a:spcPct val="100000"/>
              </a:lnSpc>
              <a:spcBef>
                <a:spcPts val="409"/>
              </a:spcBef>
            </a:pPr>
            <a:r>
              <a:rPr dirty="0" err="1">
                <a:cs typeface="Microsoft Sans Serif"/>
              </a:rPr>
              <a:t>Вчитель</a:t>
            </a:r>
            <a:r>
              <a:rPr spc="5" dirty="0">
                <a:cs typeface="Microsoft Sans Serif"/>
              </a:rPr>
              <a:t> </a:t>
            </a:r>
            <a:r>
              <a:rPr spc="-5" dirty="0" err="1" smtClean="0">
                <a:cs typeface="Microsoft Sans Serif"/>
              </a:rPr>
              <a:t>виступає</a:t>
            </a:r>
            <a:r>
              <a:rPr spc="50" dirty="0" smtClean="0">
                <a:cs typeface="Microsoft Sans Serif"/>
              </a:rPr>
              <a:t> </a:t>
            </a:r>
            <a:r>
              <a:rPr spc="-55" dirty="0">
                <a:cs typeface="Microsoft Sans Serif"/>
              </a:rPr>
              <a:t>як</a:t>
            </a:r>
            <a:r>
              <a:rPr spc="25" dirty="0">
                <a:cs typeface="Microsoft Sans Serif"/>
              </a:rPr>
              <a:t> </a:t>
            </a:r>
            <a:r>
              <a:rPr spc="-10" dirty="0">
                <a:cs typeface="Microsoft Sans Serif"/>
              </a:rPr>
              <a:t>партнер</a:t>
            </a:r>
            <a:r>
              <a:rPr spc="25" dirty="0">
                <a:cs typeface="Microsoft Sans Serif"/>
              </a:rPr>
              <a:t> </a:t>
            </a:r>
            <a:r>
              <a:rPr spc="5" dirty="0">
                <a:cs typeface="Microsoft Sans Serif"/>
              </a:rPr>
              <a:t>для</a:t>
            </a:r>
            <a:r>
              <a:rPr spc="10" dirty="0">
                <a:cs typeface="Microsoft Sans Serif"/>
              </a:rPr>
              <a:t> </a:t>
            </a:r>
            <a:r>
              <a:rPr spc="15" dirty="0">
                <a:cs typeface="Microsoft Sans Serif"/>
              </a:rPr>
              <a:t>своїх</a:t>
            </a:r>
            <a:r>
              <a:rPr spc="25" dirty="0">
                <a:cs typeface="Microsoft Sans Serif"/>
              </a:rPr>
              <a:t> </a:t>
            </a:r>
            <a:r>
              <a:rPr spc="-10" dirty="0">
                <a:cs typeface="Microsoft Sans Serif"/>
              </a:rPr>
              <a:t>учнів,</a:t>
            </a:r>
            <a:r>
              <a:rPr spc="35" dirty="0">
                <a:cs typeface="Microsoft Sans Serif"/>
              </a:rPr>
              <a:t> </a:t>
            </a:r>
            <a:r>
              <a:rPr spc="-5" dirty="0">
                <a:cs typeface="Microsoft Sans Serif"/>
              </a:rPr>
              <a:t>сприяючи</a:t>
            </a:r>
            <a:r>
              <a:rPr spc="25" dirty="0">
                <a:cs typeface="Microsoft Sans Serif"/>
              </a:rPr>
              <a:t> </a:t>
            </a:r>
            <a:r>
              <a:rPr dirty="0">
                <a:cs typeface="Microsoft Sans Serif"/>
              </a:rPr>
              <a:t>їхньому</a:t>
            </a:r>
            <a:r>
              <a:rPr spc="40" dirty="0">
                <a:cs typeface="Microsoft Sans Serif"/>
              </a:rPr>
              <a:t> </a:t>
            </a:r>
            <a:r>
              <a:rPr spc="-25" dirty="0">
                <a:cs typeface="Microsoft Sans Serif"/>
              </a:rPr>
              <a:t>активному </a:t>
            </a:r>
            <a:r>
              <a:rPr spc="-434" dirty="0">
                <a:cs typeface="Microsoft Sans Serif"/>
              </a:rPr>
              <a:t> </a:t>
            </a:r>
            <a:r>
              <a:rPr spc="-15" dirty="0">
                <a:cs typeface="Microsoft Sans Serif"/>
              </a:rPr>
              <a:t>залученню</a:t>
            </a:r>
            <a:r>
              <a:rPr spc="35" dirty="0">
                <a:cs typeface="Microsoft Sans Serif"/>
              </a:rPr>
              <a:t> </a:t>
            </a:r>
            <a:r>
              <a:rPr dirty="0">
                <a:cs typeface="Microsoft Sans Serif"/>
              </a:rPr>
              <a:t>до</a:t>
            </a:r>
            <a:r>
              <a:rPr spc="20" dirty="0">
                <a:cs typeface="Microsoft Sans Serif"/>
              </a:rPr>
              <a:t> </a:t>
            </a:r>
            <a:r>
              <a:rPr spc="-10" dirty="0">
                <a:cs typeface="Microsoft Sans Serif"/>
              </a:rPr>
              <a:t>навчання</a:t>
            </a:r>
            <a:r>
              <a:rPr spc="30" dirty="0">
                <a:cs typeface="Microsoft Sans Serif"/>
              </a:rPr>
              <a:t> </a:t>
            </a:r>
            <a:r>
              <a:rPr dirty="0">
                <a:cs typeface="Microsoft Sans Serif"/>
              </a:rPr>
              <a:t>та</a:t>
            </a:r>
            <a:r>
              <a:rPr spc="30" dirty="0">
                <a:cs typeface="Microsoft Sans Serif"/>
              </a:rPr>
              <a:t> </a:t>
            </a:r>
            <a:r>
              <a:rPr spc="-25" dirty="0">
                <a:cs typeface="Microsoft Sans Serif"/>
              </a:rPr>
              <a:t>розвитку.</a:t>
            </a:r>
            <a:r>
              <a:rPr spc="45" dirty="0">
                <a:cs typeface="Microsoft Sans Serif"/>
              </a:rPr>
              <a:t> </a:t>
            </a:r>
            <a:r>
              <a:rPr spc="-5" dirty="0">
                <a:cs typeface="Microsoft Sans Serif"/>
              </a:rPr>
              <a:t>Він</a:t>
            </a:r>
            <a:r>
              <a:rPr spc="20" dirty="0">
                <a:cs typeface="Microsoft Sans Serif"/>
              </a:rPr>
              <a:t> </a:t>
            </a:r>
            <a:r>
              <a:rPr spc="-5" dirty="0">
                <a:cs typeface="Microsoft Sans Serif"/>
              </a:rPr>
              <a:t>вислуховує</a:t>
            </a:r>
            <a:r>
              <a:rPr spc="55" dirty="0">
                <a:cs typeface="Microsoft Sans Serif"/>
              </a:rPr>
              <a:t> </a:t>
            </a:r>
            <a:r>
              <a:rPr spc="-35" dirty="0">
                <a:cs typeface="Microsoft Sans Serif"/>
              </a:rPr>
              <a:t>думки</a:t>
            </a:r>
            <a:r>
              <a:rPr spc="40" dirty="0">
                <a:cs typeface="Microsoft Sans Serif"/>
              </a:rPr>
              <a:t> </a:t>
            </a:r>
            <a:r>
              <a:rPr dirty="0">
                <a:cs typeface="Microsoft Sans Serif"/>
              </a:rPr>
              <a:t>та</a:t>
            </a:r>
            <a:r>
              <a:rPr spc="25" dirty="0">
                <a:cs typeface="Microsoft Sans Serif"/>
              </a:rPr>
              <a:t> </a:t>
            </a:r>
            <a:r>
              <a:rPr spc="20" dirty="0">
                <a:cs typeface="Microsoft Sans Serif"/>
              </a:rPr>
              <a:t>ідеї</a:t>
            </a:r>
            <a:r>
              <a:rPr spc="15" dirty="0">
                <a:cs typeface="Microsoft Sans Serif"/>
              </a:rPr>
              <a:t> </a:t>
            </a:r>
            <a:r>
              <a:rPr spc="-15" dirty="0">
                <a:cs typeface="Microsoft Sans Serif"/>
              </a:rPr>
              <a:t>учнів,</a:t>
            </a:r>
            <a:r>
              <a:rPr spc="40" dirty="0">
                <a:cs typeface="Microsoft Sans Serif"/>
              </a:rPr>
              <a:t> </a:t>
            </a:r>
            <a:r>
              <a:rPr dirty="0">
                <a:cs typeface="Microsoft Sans Serif"/>
              </a:rPr>
              <a:t>створює</a:t>
            </a:r>
            <a:r>
              <a:rPr spc="5" dirty="0">
                <a:cs typeface="Microsoft Sans Serif"/>
              </a:rPr>
              <a:t> </a:t>
            </a:r>
            <a:r>
              <a:rPr spc="-15" dirty="0">
                <a:cs typeface="Microsoft Sans Serif"/>
              </a:rPr>
              <a:t>умови </a:t>
            </a:r>
            <a:r>
              <a:rPr spc="-434" dirty="0">
                <a:cs typeface="Microsoft Sans Serif"/>
              </a:rPr>
              <a:t> </a:t>
            </a:r>
            <a:r>
              <a:rPr spc="5" dirty="0">
                <a:cs typeface="Microsoft Sans Serif"/>
              </a:rPr>
              <a:t>для </a:t>
            </a:r>
            <a:r>
              <a:rPr dirty="0">
                <a:cs typeface="Microsoft Sans Serif"/>
              </a:rPr>
              <a:t>їхнього</a:t>
            </a:r>
            <a:r>
              <a:rPr spc="50" dirty="0">
                <a:cs typeface="Microsoft Sans Serif"/>
              </a:rPr>
              <a:t> </a:t>
            </a:r>
            <a:r>
              <a:rPr spc="-10" dirty="0">
                <a:cs typeface="Microsoft Sans Serif"/>
              </a:rPr>
              <a:t>творчого</a:t>
            </a:r>
            <a:r>
              <a:rPr spc="30" dirty="0">
                <a:cs typeface="Microsoft Sans Serif"/>
              </a:rPr>
              <a:t> </a:t>
            </a:r>
            <a:r>
              <a:rPr spc="-10" dirty="0">
                <a:cs typeface="Microsoft Sans Serif"/>
              </a:rPr>
              <a:t>самовираження</a:t>
            </a:r>
            <a:r>
              <a:rPr spc="25" dirty="0">
                <a:cs typeface="Microsoft Sans Serif"/>
              </a:rPr>
              <a:t> </a:t>
            </a:r>
            <a:r>
              <a:rPr dirty="0">
                <a:cs typeface="Microsoft Sans Serif"/>
              </a:rPr>
              <a:t>та</a:t>
            </a:r>
            <a:r>
              <a:rPr spc="20" dirty="0">
                <a:cs typeface="Microsoft Sans Serif"/>
              </a:rPr>
              <a:t> </a:t>
            </a:r>
            <a:r>
              <a:rPr spc="-5" dirty="0">
                <a:cs typeface="Microsoft Sans Serif"/>
              </a:rPr>
              <a:t>сприяє</a:t>
            </a:r>
            <a:r>
              <a:rPr spc="25" dirty="0">
                <a:cs typeface="Microsoft Sans Serif"/>
              </a:rPr>
              <a:t> </a:t>
            </a:r>
            <a:r>
              <a:rPr spc="-5" dirty="0">
                <a:cs typeface="Microsoft Sans Serif"/>
              </a:rPr>
              <a:t>реалізації</a:t>
            </a:r>
            <a:r>
              <a:rPr spc="10" dirty="0">
                <a:cs typeface="Microsoft Sans Serif"/>
              </a:rPr>
              <a:t> </a:t>
            </a:r>
            <a:r>
              <a:rPr spc="5" dirty="0">
                <a:cs typeface="Microsoft Sans Serif"/>
              </a:rPr>
              <a:t>їхніх</a:t>
            </a:r>
            <a:r>
              <a:rPr spc="30" dirty="0">
                <a:cs typeface="Microsoft Sans Serif"/>
              </a:rPr>
              <a:t> </a:t>
            </a:r>
            <a:r>
              <a:rPr spc="-5" dirty="0">
                <a:cs typeface="Microsoft Sans Serif"/>
              </a:rPr>
              <a:t>інтересів.</a:t>
            </a:r>
            <a:endParaRPr dirty="0">
              <a:cs typeface="Microsoft Sans Serif"/>
            </a:endParaRPr>
          </a:p>
          <a:p>
            <a:pPr>
              <a:lnSpc>
                <a:spcPct val="100000"/>
              </a:lnSpc>
              <a:spcBef>
                <a:spcPts val="25"/>
              </a:spcBef>
            </a:pPr>
            <a:endParaRPr dirty="0">
              <a:cs typeface="Microsoft Sans Serif"/>
            </a:endParaRPr>
          </a:p>
          <a:p>
            <a:pPr marL="3306445" indent="-343535">
              <a:lnSpc>
                <a:spcPct val="100000"/>
              </a:lnSpc>
              <a:buClr>
                <a:srgbClr val="000066"/>
              </a:buClr>
              <a:buFont typeface="Wingdings"/>
              <a:buChar char=""/>
              <a:tabLst>
                <a:tab pos="3306445" algn="l"/>
                <a:tab pos="3307079" algn="l"/>
              </a:tabLst>
            </a:pPr>
            <a:r>
              <a:rPr b="1" spc="-5" dirty="0">
                <a:cs typeface="Arial"/>
              </a:rPr>
              <a:t>Співпраця</a:t>
            </a:r>
            <a:r>
              <a:rPr b="1" spc="-15" dirty="0">
                <a:cs typeface="Arial"/>
              </a:rPr>
              <a:t> </a:t>
            </a:r>
            <a:r>
              <a:rPr b="1" dirty="0">
                <a:cs typeface="Arial"/>
              </a:rPr>
              <a:t>з</a:t>
            </a:r>
            <a:r>
              <a:rPr b="1" spc="-20" dirty="0">
                <a:cs typeface="Arial"/>
              </a:rPr>
              <a:t> </a:t>
            </a:r>
            <a:r>
              <a:rPr b="1" spc="-5" dirty="0">
                <a:cs typeface="Arial"/>
              </a:rPr>
              <a:t>батьками:</a:t>
            </a:r>
            <a:endParaRPr dirty="0">
              <a:cs typeface="Arial"/>
            </a:endParaRPr>
          </a:p>
          <a:p>
            <a:pPr marL="193675" marR="187960" indent="-635" algn="ctr">
              <a:lnSpc>
                <a:spcPct val="100000"/>
              </a:lnSpc>
              <a:spcBef>
                <a:spcPts val="415"/>
              </a:spcBef>
            </a:pPr>
            <a:r>
              <a:rPr dirty="0">
                <a:cs typeface="Microsoft Sans Serif"/>
              </a:rPr>
              <a:t>Вчитель</a:t>
            </a:r>
            <a:r>
              <a:rPr spc="5" dirty="0">
                <a:cs typeface="Microsoft Sans Serif"/>
              </a:rPr>
              <a:t> </a:t>
            </a:r>
            <a:r>
              <a:rPr spc="-5" dirty="0">
                <a:cs typeface="Microsoft Sans Serif"/>
              </a:rPr>
              <a:t>виступає</a:t>
            </a:r>
            <a:r>
              <a:rPr spc="45" dirty="0">
                <a:cs typeface="Microsoft Sans Serif"/>
              </a:rPr>
              <a:t> </a:t>
            </a:r>
            <a:r>
              <a:rPr spc="-55" dirty="0">
                <a:cs typeface="Microsoft Sans Serif"/>
              </a:rPr>
              <a:t>як</a:t>
            </a:r>
            <a:r>
              <a:rPr spc="20" dirty="0">
                <a:cs typeface="Microsoft Sans Serif"/>
              </a:rPr>
              <a:t> </a:t>
            </a:r>
            <a:r>
              <a:rPr spc="-10" dirty="0">
                <a:cs typeface="Microsoft Sans Serif"/>
              </a:rPr>
              <a:t>партнер</a:t>
            </a:r>
            <a:r>
              <a:rPr spc="20" dirty="0">
                <a:cs typeface="Microsoft Sans Serif"/>
              </a:rPr>
              <a:t> </a:t>
            </a:r>
            <a:r>
              <a:rPr spc="5" dirty="0">
                <a:cs typeface="Microsoft Sans Serif"/>
              </a:rPr>
              <a:t>для</a:t>
            </a:r>
            <a:r>
              <a:rPr spc="10" dirty="0">
                <a:cs typeface="Microsoft Sans Serif"/>
              </a:rPr>
              <a:t> </a:t>
            </a:r>
            <a:r>
              <a:rPr spc="-20" dirty="0">
                <a:cs typeface="Microsoft Sans Serif"/>
              </a:rPr>
              <a:t>батьків</a:t>
            </a:r>
            <a:r>
              <a:rPr spc="10" dirty="0">
                <a:cs typeface="Microsoft Sans Serif"/>
              </a:rPr>
              <a:t> </a:t>
            </a:r>
            <a:r>
              <a:rPr spc="-10" dirty="0">
                <a:cs typeface="Microsoft Sans Serif"/>
              </a:rPr>
              <a:t>учнів,</a:t>
            </a:r>
            <a:r>
              <a:rPr spc="40" dirty="0">
                <a:cs typeface="Microsoft Sans Serif"/>
              </a:rPr>
              <a:t> </a:t>
            </a:r>
            <a:r>
              <a:rPr spc="-20" dirty="0">
                <a:cs typeface="Microsoft Sans Serif"/>
              </a:rPr>
              <a:t>забезпечуючи</a:t>
            </a:r>
            <a:r>
              <a:rPr spc="20" dirty="0">
                <a:cs typeface="Microsoft Sans Serif"/>
              </a:rPr>
              <a:t> </a:t>
            </a:r>
            <a:r>
              <a:rPr spc="-15" dirty="0">
                <a:cs typeface="Microsoft Sans Serif"/>
              </a:rPr>
              <a:t>відкритий</a:t>
            </a:r>
            <a:r>
              <a:rPr spc="5" dirty="0">
                <a:cs typeface="Microsoft Sans Serif"/>
              </a:rPr>
              <a:t> </a:t>
            </a:r>
            <a:r>
              <a:rPr dirty="0">
                <a:cs typeface="Microsoft Sans Serif"/>
              </a:rPr>
              <a:t>та </a:t>
            </a:r>
            <a:r>
              <a:rPr spc="5" dirty="0">
                <a:cs typeface="Microsoft Sans Serif"/>
              </a:rPr>
              <a:t> </a:t>
            </a:r>
            <a:r>
              <a:rPr spc="-20" dirty="0">
                <a:cs typeface="Microsoft Sans Serif"/>
              </a:rPr>
              <a:t>конструктивний</a:t>
            </a:r>
            <a:r>
              <a:rPr spc="60" dirty="0">
                <a:cs typeface="Microsoft Sans Serif"/>
              </a:rPr>
              <a:t> </a:t>
            </a:r>
            <a:r>
              <a:rPr spc="-5" dirty="0">
                <a:cs typeface="Microsoft Sans Serif"/>
              </a:rPr>
              <a:t>діалог.</a:t>
            </a:r>
            <a:r>
              <a:rPr spc="10" dirty="0">
                <a:cs typeface="Microsoft Sans Serif"/>
              </a:rPr>
              <a:t> </a:t>
            </a:r>
            <a:r>
              <a:rPr spc="-5" dirty="0">
                <a:cs typeface="Microsoft Sans Serif"/>
              </a:rPr>
              <a:t>Він</a:t>
            </a:r>
            <a:r>
              <a:rPr spc="15" dirty="0">
                <a:cs typeface="Microsoft Sans Serif"/>
              </a:rPr>
              <a:t> </a:t>
            </a:r>
            <a:r>
              <a:rPr spc="-20" dirty="0">
                <a:cs typeface="Microsoft Sans Serif"/>
              </a:rPr>
              <a:t>звітує</a:t>
            </a:r>
            <a:r>
              <a:rPr spc="20" dirty="0">
                <a:cs typeface="Microsoft Sans Serif"/>
              </a:rPr>
              <a:t> </a:t>
            </a:r>
            <a:r>
              <a:rPr spc="-10" dirty="0">
                <a:cs typeface="Microsoft Sans Serif"/>
              </a:rPr>
              <a:t>про</a:t>
            </a:r>
            <a:r>
              <a:rPr spc="35" dirty="0">
                <a:cs typeface="Microsoft Sans Serif"/>
              </a:rPr>
              <a:t> </a:t>
            </a:r>
            <a:r>
              <a:rPr spc="-10" dirty="0">
                <a:cs typeface="Microsoft Sans Serif"/>
              </a:rPr>
              <a:t>прогрес</a:t>
            </a:r>
            <a:r>
              <a:rPr spc="55" dirty="0">
                <a:cs typeface="Microsoft Sans Serif"/>
              </a:rPr>
              <a:t> </a:t>
            </a:r>
            <a:r>
              <a:rPr spc="-10" dirty="0">
                <a:cs typeface="Microsoft Sans Serif"/>
              </a:rPr>
              <a:t>і</a:t>
            </a:r>
            <a:r>
              <a:rPr spc="10" dirty="0">
                <a:cs typeface="Microsoft Sans Serif"/>
              </a:rPr>
              <a:t> </a:t>
            </a:r>
            <a:r>
              <a:rPr spc="-10" dirty="0">
                <a:cs typeface="Microsoft Sans Serif"/>
              </a:rPr>
              <a:t>досягнення</a:t>
            </a:r>
            <a:r>
              <a:rPr spc="30" dirty="0">
                <a:cs typeface="Microsoft Sans Serif"/>
              </a:rPr>
              <a:t> </a:t>
            </a:r>
            <a:r>
              <a:rPr spc="-5" dirty="0">
                <a:cs typeface="Microsoft Sans Serif"/>
              </a:rPr>
              <a:t>дитини,</a:t>
            </a:r>
            <a:r>
              <a:rPr spc="25" dirty="0">
                <a:cs typeface="Microsoft Sans Serif"/>
              </a:rPr>
              <a:t> </a:t>
            </a:r>
            <a:r>
              <a:rPr dirty="0">
                <a:cs typeface="Microsoft Sans Serif"/>
              </a:rPr>
              <a:t>а</a:t>
            </a:r>
            <a:r>
              <a:rPr spc="30" dirty="0">
                <a:cs typeface="Microsoft Sans Serif"/>
              </a:rPr>
              <a:t> </a:t>
            </a:r>
            <a:r>
              <a:rPr spc="-35" dirty="0">
                <a:cs typeface="Microsoft Sans Serif"/>
              </a:rPr>
              <a:t>також</a:t>
            </a:r>
            <a:r>
              <a:rPr spc="25" dirty="0">
                <a:cs typeface="Microsoft Sans Serif"/>
              </a:rPr>
              <a:t> </a:t>
            </a:r>
            <a:r>
              <a:rPr spc="-5" dirty="0">
                <a:cs typeface="Microsoft Sans Serif"/>
              </a:rPr>
              <a:t>ділиться </a:t>
            </a:r>
            <a:r>
              <a:rPr spc="-440" dirty="0">
                <a:cs typeface="Microsoft Sans Serif"/>
              </a:rPr>
              <a:t> </a:t>
            </a:r>
            <a:r>
              <a:rPr spc="-10" dirty="0">
                <a:cs typeface="Microsoft Sans Serif"/>
              </a:rPr>
              <a:t>порадами</a:t>
            </a:r>
            <a:r>
              <a:rPr spc="25" dirty="0">
                <a:cs typeface="Microsoft Sans Serif"/>
              </a:rPr>
              <a:t> </a:t>
            </a:r>
            <a:r>
              <a:rPr dirty="0">
                <a:cs typeface="Microsoft Sans Serif"/>
              </a:rPr>
              <a:t>щодо</a:t>
            </a:r>
            <a:r>
              <a:rPr spc="20" dirty="0">
                <a:cs typeface="Microsoft Sans Serif"/>
              </a:rPr>
              <a:t> </a:t>
            </a:r>
            <a:r>
              <a:rPr spc="-25" dirty="0">
                <a:cs typeface="Microsoft Sans Serif"/>
              </a:rPr>
              <a:t>підтримки</a:t>
            </a:r>
            <a:r>
              <a:rPr spc="-5" dirty="0">
                <a:cs typeface="Microsoft Sans Serif"/>
              </a:rPr>
              <a:t> </a:t>
            </a:r>
            <a:r>
              <a:rPr spc="-15" dirty="0">
                <a:cs typeface="Microsoft Sans Serif"/>
              </a:rPr>
              <a:t>домашнього</a:t>
            </a:r>
            <a:r>
              <a:rPr spc="25" dirty="0">
                <a:cs typeface="Microsoft Sans Serif"/>
              </a:rPr>
              <a:t> </a:t>
            </a:r>
            <a:r>
              <a:rPr spc="-10" dirty="0">
                <a:cs typeface="Microsoft Sans Serif"/>
              </a:rPr>
              <a:t>навчання</a:t>
            </a:r>
            <a:r>
              <a:rPr spc="30" dirty="0">
                <a:cs typeface="Microsoft Sans Serif"/>
              </a:rPr>
              <a:t> </a:t>
            </a:r>
            <a:r>
              <a:rPr dirty="0">
                <a:cs typeface="Microsoft Sans Serif"/>
              </a:rPr>
              <a:t>та</a:t>
            </a:r>
            <a:r>
              <a:rPr spc="15" dirty="0">
                <a:cs typeface="Microsoft Sans Serif"/>
              </a:rPr>
              <a:t> </a:t>
            </a:r>
            <a:r>
              <a:rPr spc="-25" dirty="0">
                <a:cs typeface="Microsoft Sans Serif"/>
              </a:rPr>
              <a:t>розвитку.</a:t>
            </a:r>
            <a:endParaRPr dirty="0">
              <a:cs typeface="Microsoft Sans Serif"/>
            </a:endParaRPr>
          </a:p>
          <a:p>
            <a:pPr>
              <a:lnSpc>
                <a:spcPct val="100000"/>
              </a:lnSpc>
              <a:spcBef>
                <a:spcPts val="20"/>
              </a:spcBef>
            </a:pPr>
            <a:endParaRPr dirty="0">
              <a:cs typeface="Microsoft Sans Serif"/>
            </a:endParaRPr>
          </a:p>
          <a:p>
            <a:pPr marL="2614295" indent="-343535">
              <a:lnSpc>
                <a:spcPct val="100000"/>
              </a:lnSpc>
              <a:buClr>
                <a:srgbClr val="000066"/>
              </a:buClr>
              <a:buFont typeface="Wingdings"/>
              <a:buChar char=""/>
              <a:tabLst>
                <a:tab pos="2614295" algn="l"/>
                <a:tab pos="2614930" algn="l"/>
              </a:tabLst>
            </a:pPr>
            <a:r>
              <a:rPr b="1" spc="-5" dirty="0">
                <a:cs typeface="Arial"/>
              </a:rPr>
              <a:t>Професійна</a:t>
            </a:r>
            <a:r>
              <a:rPr b="1" spc="25" dirty="0">
                <a:cs typeface="Arial"/>
              </a:rPr>
              <a:t> </a:t>
            </a:r>
            <a:r>
              <a:rPr b="1" spc="-5" dirty="0">
                <a:cs typeface="Arial"/>
              </a:rPr>
              <a:t>співпраця</a:t>
            </a:r>
            <a:r>
              <a:rPr b="1" spc="-20" dirty="0">
                <a:cs typeface="Arial"/>
              </a:rPr>
              <a:t> </a:t>
            </a:r>
            <a:r>
              <a:rPr b="1" dirty="0">
                <a:cs typeface="Arial"/>
              </a:rPr>
              <a:t>з</a:t>
            </a:r>
            <a:r>
              <a:rPr b="1" spc="10" dirty="0">
                <a:cs typeface="Arial"/>
              </a:rPr>
              <a:t> </a:t>
            </a:r>
            <a:r>
              <a:rPr b="1" spc="-10" dirty="0">
                <a:cs typeface="Arial"/>
              </a:rPr>
              <a:t>колегами:</a:t>
            </a:r>
            <a:endParaRPr dirty="0">
              <a:cs typeface="Arial"/>
            </a:endParaRPr>
          </a:p>
          <a:p>
            <a:pPr marL="274320" marR="265430" indent="635" algn="ctr">
              <a:lnSpc>
                <a:spcPct val="100000"/>
              </a:lnSpc>
              <a:spcBef>
                <a:spcPts val="415"/>
              </a:spcBef>
            </a:pPr>
            <a:r>
              <a:rPr dirty="0" err="1">
                <a:cs typeface="Microsoft Sans Serif"/>
              </a:rPr>
              <a:t>Вчитель</a:t>
            </a:r>
            <a:r>
              <a:rPr spc="10" dirty="0">
                <a:cs typeface="Microsoft Sans Serif"/>
              </a:rPr>
              <a:t> </a:t>
            </a:r>
            <a:r>
              <a:rPr spc="-5" dirty="0" err="1" smtClean="0">
                <a:cs typeface="Microsoft Sans Serif"/>
              </a:rPr>
              <a:t>співпрацює</a:t>
            </a:r>
            <a:r>
              <a:rPr spc="15" dirty="0" smtClean="0">
                <a:cs typeface="Microsoft Sans Serif"/>
              </a:rPr>
              <a:t> </a:t>
            </a:r>
            <a:r>
              <a:rPr spc="-70" dirty="0">
                <a:cs typeface="Microsoft Sans Serif"/>
              </a:rPr>
              <a:t>з</a:t>
            </a:r>
            <a:r>
              <a:rPr spc="15" dirty="0">
                <a:cs typeface="Microsoft Sans Serif"/>
              </a:rPr>
              <a:t> </a:t>
            </a:r>
            <a:r>
              <a:rPr spc="-20" dirty="0">
                <a:cs typeface="Microsoft Sans Serif"/>
              </a:rPr>
              <a:t>колегами,</a:t>
            </a:r>
            <a:r>
              <a:rPr spc="35" dirty="0">
                <a:cs typeface="Microsoft Sans Serif"/>
              </a:rPr>
              <a:t> </a:t>
            </a:r>
            <a:r>
              <a:rPr spc="-5" dirty="0">
                <a:cs typeface="Microsoft Sans Serif"/>
              </a:rPr>
              <a:t>обмінюється</a:t>
            </a:r>
            <a:r>
              <a:rPr spc="10" dirty="0">
                <a:cs typeface="Microsoft Sans Serif"/>
              </a:rPr>
              <a:t> </a:t>
            </a:r>
            <a:r>
              <a:rPr spc="-10" dirty="0">
                <a:cs typeface="Microsoft Sans Serif"/>
              </a:rPr>
              <a:t>досвідом</a:t>
            </a:r>
            <a:r>
              <a:rPr spc="-5" dirty="0">
                <a:cs typeface="Microsoft Sans Serif"/>
              </a:rPr>
              <a:t> </a:t>
            </a:r>
            <a:r>
              <a:rPr dirty="0">
                <a:cs typeface="Microsoft Sans Serif"/>
              </a:rPr>
              <a:t>та</a:t>
            </a:r>
            <a:r>
              <a:rPr spc="15" dirty="0">
                <a:cs typeface="Microsoft Sans Serif"/>
              </a:rPr>
              <a:t> </a:t>
            </a:r>
            <a:r>
              <a:rPr spc="-20" dirty="0">
                <a:cs typeface="Microsoft Sans Serif"/>
              </a:rPr>
              <a:t>кращими </a:t>
            </a:r>
            <a:r>
              <a:rPr spc="-15" dirty="0">
                <a:cs typeface="Microsoft Sans Serif"/>
              </a:rPr>
              <a:t> </a:t>
            </a:r>
            <a:r>
              <a:rPr spc="-25" dirty="0">
                <a:cs typeface="Microsoft Sans Serif"/>
              </a:rPr>
              <a:t>практиками,</a:t>
            </a:r>
            <a:r>
              <a:rPr spc="40" dirty="0">
                <a:cs typeface="Microsoft Sans Serif"/>
              </a:rPr>
              <a:t> </a:t>
            </a:r>
            <a:r>
              <a:rPr spc="5" dirty="0">
                <a:cs typeface="Microsoft Sans Serif"/>
              </a:rPr>
              <a:t>що</a:t>
            </a:r>
            <a:r>
              <a:rPr spc="25" dirty="0">
                <a:cs typeface="Microsoft Sans Serif"/>
              </a:rPr>
              <a:t> </a:t>
            </a:r>
            <a:r>
              <a:rPr spc="-15" dirty="0">
                <a:cs typeface="Microsoft Sans Serif"/>
              </a:rPr>
              <a:t>допомагає</a:t>
            </a:r>
            <a:r>
              <a:rPr spc="20" dirty="0">
                <a:cs typeface="Microsoft Sans Serif"/>
              </a:rPr>
              <a:t> </a:t>
            </a:r>
            <a:r>
              <a:rPr spc="-15" dirty="0">
                <a:cs typeface="Microsoft Sans Serif"/>
              </a:rPr>
              <a:t>покращити</a:t>
            </a:r>
            <a:r>
              <a:rPr spc="25" dirty="0">
                <a:cs typeface="Microsoft Sans Serif"/>
              </a:rPr>
              <a:t> </a:t>
            </a:r>
            <a:r>
              <a:rPr spc="-20" dirty="0">
                <a:cs typeface="Microsoft Sans Serif"/>
              </a:rPr>
              <a:t>якість</a:t>
            </a:r>
            <a:r>
              <a:rPr spc="25" dirty="0">
                <a:cs typeface="Microsoft Sans Serif"/>
              </a:rPr>
              <a:t> </a:t>
            </a:r>
            <a:r>
              <a:rPr spc="-10" dirty="0">
                <a:cs typeface="Microsoft Sans Serif"/>
              </a:rPr>
              <a:t>навчального</a:t>
            </a:r>
            <a:r>
              <a:rPr spc="20" dirty="0">
                <a:cs typeface="Microsoft Sans Serif"/>
              </a:rPr>
              <a:t> </a:t>
            </a:r>
            <a:r>
              <a:rPr spc="-5" dirty="0">
                <a:cs typeface="Microsoft Sans Serif"/>
              </a:rPr>
              <a:t>процесу</a:t>
            </a:r>
            <a:r>
              <a:rPr spc="30" dirty="0">
                <a:cs typeface="Microsoft Sans Serif"/>
              </a:rPr>
              <a:t> </a:t>
            </a:r>
            <a:r>
              <a:rPr dirty="0">
                <a:cs typeface="Microsoft Sans Serif"/>
              </a:rPr>
              <a:t>та</a:t>
            </a:r>
            <a:r>
              <a:rPr spc="30" dirty="0">
                <a:cs typeface="Microsoft Sans Serif"/>
              </a:rPr>
              <a:t> </a:t>
            </a:r>
            <a:r>
              <a:rPr spc="-20" dirty="0">
                <a:cs typeface="Microsoft Sans Serif"/>
              </a:rPr>
              <a:t>забезпечити </a:t>
            </a:r>
            <a:r>
              <a:rPr spc="-440" dirty="0">
                <a:cs typeface="Microsoft Sans Serif"/>
              </a:rPr>
              <a:t> </a:t>
            </a:r>
            <a:r>
              <a:rPr spc="-20" dirty="0">
                <a:cs typeface="Microsoft Sans Serif"/>
              </a:rPr>
              <a:t>взаємне</a:t>
            </a:r>
            <a:r>
              <a:rPr spc="10" dirty="0">
                <a:cs typeface="Microsoft Sans Serif"/>
              </a:rPr>
              <a:t> </a:t>
            </a:r>
            <a:r>
              <a:rPr spc="-15" dirty="0">
                <a:cs typeface="Microsoft Sans Serif"/>
              </a:rPr>
              <a:t>зростання.</a:t>
            </a:r>
            <a:endParaRPr dirty="0">
              <a:cs typeface="Microsoft Sans Serif"/>
            </a:endParaRPr>
          </a:p>
          <a:p>
            <a:pPr>
              <a:lnSpc>
                <a:spcPct val="100000"/>
              </a:lnSpc>
              <a:spcBef>
                <a:spcPts val="20"/>
              </a:spcBef>
            </a:pPr>
            <a:endParaRPr dirty="0">
              <a:cs typeface="Microsoft Sans Serif"/>
            </a:endParaRPr>
          </a:p>
          <a:p>
            <a:pPr marL="3442335" lvl="1" indent="-343535">
              <a:lnSpc>
                <a:spcPct val="100000"/>
              </a:lnSpc>
              <a:buClr>
                <a:srgbClr val="000066"/>
              </a:buClr>
              <a:buFont typeface="Wingdings"/>
              <a:buChar char=""/>
              <a:tabLst>
                <a:tab pos="3441700" algn="l"/>
                <a:tab pos="3442970" algn="l"/>
              </a:tabLst>
            </a:pPr>
            <a:r>
              <a:rPr b="1" spc="-10" dirty="0">
                <a:cs typeface="Arial"/>
              </a:rPr>
              <a:t>Відкритість</a:t>
            </a:r>
            <a:r>
              <a:rPr b="1" spc="25" dirty="0">
                <a:cs typeface="Arial"/>
              </a:rPr>
              <a:t> </a:t>
            </a:r>
            <a:r>
              <a:rPr b="1" dirty="0">
                <a:cs typeface="Arial"/>
              </a:rPr>
              <a:t>до</a:t>
            </a:r>
            <a:r>
              <a:rPr b="1" spc="-20" dirty="0">
                <a:cs typeface="Arial"/>
              </a:rPr>
              <a:t> </a:t>
            </a:r>
            <a:r>
              <a:rPr b="1" dirty="0">
                <a:cs typeface="Arial"/>
              </a:rPr>
              <a:t>змін:</a:t>
            </a:r>
            <a:endParaRPr dirty="0">
              <a:cs typeface="Arial"/>
            </a:endParaRPr>
          </a:p>
          <a:p>
            <a:pPr marL="12700" marR="5080" algn="ctr">
              <a:lnSpc>
                <a:spcPct val="100000"/>
              </a:lnSpc>
              <a:spcBef>
                <a:spcPts val="415"/>
              </a:spcBef>
            </a:pPr>
            <a:r>
              <a:rPr dirty="0">
                <a:cs typeface="Microsoft Sans Serif"/>
              </a:rPr>
              <a:t>Вчитель</a:t>
            </a:r>
            <a:r>
              <a:rPr spc="5" dirty="0">
                <a:cs typeface="Microsoft Sans Serif"/>
              </a:rPr>
              <a:t> </a:t>
            </a:r>
            <a:r>
              <a:rPr spc="-5" dirty="0">
                <a:cs typeface="Microsoft Sans Serif"/>
              </a:rPr>
              <a:t>виступає</a:t>
            </a:r>
            <a:r>
              <a:rPr spc="50" dirty="0">
                <a:cs typeface="Microsoft Sans Serif"/>
              </a:rPr>
              <a:t> </a:t>
            </a:r>
            <a:r>
              <a:rPr spc="-25" dirty="0">
                <a:cs typeface="Microsoft Sans Serif"/>
              </a:rPr>
              <a:t>відкритим</a:t>
            </a:r>
            <a:r>
              <a:rPr spc="15" dirty="0">
                <a:cs typeface="Microsoft Sans Serif"/>
              </a:rPr>
              <a:t> </a:t>
            </a:r>
            <a:r>
              <a:rPr dirty="0">
                <a:cs typeface="Microsoft Sans Serif"/>
              </a:rPr>
              <a:t>до</a:t>
            </a:r>
            <a:r>
              <a:rPr spc="25" dirty="0">
                <a:cs typeface="Microsoft Sans Serif"/>
              </a:rPr>
              <a:t> </a:t>
            </a:r>
            <a:r>
              <a:rPr spc="-35" dirty="0">
                <a:cs typeface="Microsoft Sans Serif"/>
              </a:rPr>
              <a:t>змін</a:t>
            </a:r>
            <a:r>
              <a:rPr spc="15" dirty="0">
                <a:cs typeface="Microsoft Sans Serif"/>
              </a:rPr>
              <a:t> </a:t>
            </a:r>
            <a:r>
              <a:rPr spc="-10" dirty="0">
                <a:cs typeface="Microsoft Sans Serif"/>
              </a:rPr>
              <a:t>і</a:t>
            </a:r>
            <a:r>
              <a:rPr spc="25" dirty="0">
                <a:cs typeface="Microsoft Sans Serif"/>
              </a:rPr>
              <a:t> </a:t>
            </a:r>
            <a:r>
              <a:rPr spc="-5" dirty="0">
                <a:cs typeface="Microsoft Sans Serif"/>
              </a:rPr>
              <a:t>нових</a:t>
            </a:r>
            <a:r>
              <a:rPr spc="15" dirty="0">
                <a:cs typeface="Microsoft Sans Serif"/>
              </a:rPr>
              <a:t> </a:t>
            </a:r>
            <a:r>
              <a:rPr spc="-5" dirty="0">
                <a:cs typeface="Microsoft Sans Serif"/>
              </a:rPr>
              <a:t>ідей,</a:t>
            </a:r>
            <a:r>
              <a:rPr spc="20" dirty="0">
                <a:cs typeface="Microsoft Sans Serif"/>
              </a:rPr>
              <a:t> </a:t>
            </a:r>
            <a:r>
              <a:rPr spc="-15" dirty="0">
                <a:cs typeface="Microsoft Sans Serif"/>
              </a:rPr>
              <a:t>готовим</a:t>
            </a:r>
            <a:r>
              <a:rPr spc="25" dirty="0">
                <a:cs typeface="Microsoft Sans Serif"/>
              </a:rPr>
              <a:t> </a:t>
            </a:r>
            <a:r>
              <a:rPr spc="-10" dirty="0">
                <a:cs typeface="Microsoft Sans Serif"/>
              </a:rPr>
              <a:t>вдосконалювати</a:t>
            </a:r>
            <a:r>
              <a:rPr spc="-5" dirty="0">
                <a:cs typeface="Microsoft Sans Serif"/>
              </a:rPr>
              <a:t> </a:t>
            </a:r>
            <a:r>
              <a:rPr spc="5" dirty="0">
                <a:cs typeface="Microsoft Sans Serif"/>
              </a:rPr>
              <a:t>свою</a:t>
            </a:r>
            <a:r>
              <a:rPr spc="25" dirty="0">
                <a:cs typeface="Microsoft Sans Serif"/>
              </a:rPr>
              <a:t> </a:t>
            </a:r>
            <a:r>
              <a:rPr spc="-5" dirty="0">
                <a:cs typeface="Microsoft Sans Serif"/>
              </a:rPr>
              <a:t>роботу </a:t>
            </a:r>
            <a:r>
              <a:rPr spc="-434" dirty="0">
                <a:cs typeface="Microsoft Sans Serif"/>
              </a:rPr>
              <a:t> </a:t>
            </a:r>
            <a:r>
              <a:rPr spc="-5" dirty="0">
                <a:cs typeface="Microsoft Sans Serif"/>
              </a:rPr>
              <a:t>на</a:t>
            </a:r>
            <a:r>
              <a:rPr spc="25" dirty="0">
                <a:cs typeface="Microsoft Sans Serif"/>
              </a:rPr>
              <a:t> </a:t>
            </a:r>
            <a:r>
              <a:rPr spc="-10" dirty="0">
                <a:cs typeface="Microsoft Sans Serif"/>
              </a:rPr>
              <a:t>основі</a:t>
            </a:r>
            <a:r>
              <a:rPr spc="25" dirty="0">
                <a:cs typeface="Microsoft Sans Serif"/>
              </a:rPr>
              <a:t> </a:t>
            </a:r>
            <a:r>
              <a:rPr spc="-15" dirty="0">
                <a:cs typeface="Microsoft Sans Serif"/>
              </a:rPr>
              <a:t>зворотного</a:t>
            </a:r>
            <a:r>
              <a:rPr spc="30" dirty="0">
                <a:cs typeface="Microsoft Sans Serif"/>
              </a:rPr>
              <a:t> </a:t>
            </a:r>
            <a:r>
              <a:rPr spc="-40" dirty="0">
                <a:cs typeface="Microsoft Sans Serif"/>
              </a:rPr>
              <a:t>зв'язку</a:t>
            </a:r>
            <a:r>
              <a:rPr spc="15" dirty="0">
                <a:cs typeface="Microsoft Sans Serif"/>
              </a:rPr>
              <a:t> </a:t>
            </a:r>
            <a:r>
              <a:rPr dirty="0">
                <a:cs typeface="Microsoft Sans Serif"/>
              </a:rPr>
              <a:t>та</a:t>
            </a:r>
            <a:r>
              <a:rPr spc="20" dirty="0">
                <a:cs typeface="Microsoft Sans Serif"/>
              </a:rPr>
              <a:t> </a:t>
            </a:r>
            <a:r>
              <a:rPr spc="-10" dirty="0">
                <a:cs typeface="Microsoft Sans Serif"/>
              </a:rPr>
              <a:t>досліджень.</a:t>
            </a:r>
            <a:r>
              <a:rPr dirty="0">
                <a:cs typeface="Microsoft Sans Serif"/>
              </a:rPr>
              <a:t> </a:t>
            </a:r>
            <a:r>
              <a:rPr spc="-5" dirty="0">
                <a:cs typeface="Microsoft Sans Serif"/>
              </a:rPr>
              <a:t>Він</a:t>
            </a:r>
            <a:r>
              <a:rPr dirty="0">
                <a:cs typeface="Microsoft Sans Serif"/>
              </a:rPr>
              <a:t> </a:t>
            </a:r>
            <a:r>
              <a:rPr spc="-15" dirty="0">
                <a:cs typeface="Microsoft Sans Serif"/>
              </a:rPr>
              <a:t>впроваджує</a:t>
            </a:r>
            <a:r>
              <a:rPr spc="35" dirty="0">
                <a:cs typeface="Microsoft Sans Serif"/>
              </a:rPr>
              <a:t> </a:t>
            </a:r>
            <a:r>
              <a:rPr spc="-10" dirty="0">
                <a:cs typeface="Microsoft Sans Serif"/>
              </a:rPr>
              <a:t>нові</a:t>
            </a:r>
            <a:r>
              <a:rPr spc="35" dirty="0">
                <a:cs typeface="Microsoft Sans Serif"/>
              </a:rPr>
              <a:t> </a:t>
            </a:r>
            <a:r>
              <a:rPr spc="-5" dirty="0">
                <a:cs typeface="Microsoft Sans Serif"/>
              </a:rPr>
              <a:t>методи</a:t>
            </a:r>
            <a:r>
              <a:rPr spc="5" dirty="0">
                <a:cs typeface="Microsoft Sans Serif"/>
              </a:rPr>
              <a:t> </a:t>
            </a:r>
            <a:r>
              <a:rPr dirty="0">
                <a:cs typeface="Microsoft Sans Serif"/>
              </a:rPr>
              <a:t>та</a:t>
            </a:r>
            <a:r>
              <a:rPr spc="30" dirty="0">
                <a:cs typeface="Microsoft Sans Serif"/>
              </a:rPr>
              <a:t> </a:t>
            </a:r>
            <a:r>
              <a:rPr spc="-10" dirty="0">
                <a:cs typeface="Microsoft Sans Serif"/>
              </a:rPr>
              <a:t>підходи</a:t>
            </a:r>
            <a:r>
              <a:rPr spc="5" dirty="0">
                <a:cs typeface="Microsoft Sans Serif"/>
              </a:rPr>
              <a:t> </a:t>
            </a:r>
            <a:r>
              <a:rPr dirty="0">
                <a:cs typeface="Microsoft Sans Serif"/>
              </a:rPr>
              <a:t>у </a:t>
            </a:r>
            <a:r>
              <a:rPr spc="5" dirty="0">
                <a:cs typeface="Microsoft Sans Serif"/>
              </a:rPr>
              <a:t> </a:t>
            </a:r>
            <a:r>
              <a:rPr spc="-10" dirty="0">
                <a:cs typeface="Microsoft Sans Serif"/>
              </a:rPr>
              <a:t>навчанні</a:t>
            </a:r>
            <a:r>
              <a:rPr spc="15" dirty="0">
                <a:cs typeface="Microsoft Sans Serif"/>
              </a:rPr>
              <a:t> </a:t>
            </a:r>
            <a:r>
              <a:rPr dirty="0">
                <a:cs typeface="Microsoft Sans Serif"/>
              </a:rPr>
              <a:t>та</a:t>
            </a:r>
            <a:r>
              <a:rPr spc="25" dirty="0">
                <a:cs typeface="Microsoft Sans Serif"/>
              </a:rPr>
              <a:t> </a:t>
            </a:r>
            <a:r>
              <a:rPr spc="-25" dirty="0">
                <a:cs typeface="Microsoft Sans Serif"/>
              </a:rPr>
              <a:t>розвитку.</a:t>
            </a:r>
            <a:endParaRPr dirty="0">
              <a:cs typeface="Microsoft Sans Serif"/>
            </a:endParaRPr>
          </a:p>
        </p:txBody>
      </p:sp>
    </p:spTree>
    <p:extLst>
      <p:ext uri="{BB962C8B-B14F-4D97-AF65-F5344CB8AC3E}">
        <p14:creationId xmlns:p14="http://schemas.microsoft.com/office/powerpoint/2010/main" val="373070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00100" y="359047"/>
            <a:ext cx="8252332" cy="2153795"/>
          </a:xfrm>
          <a:prstGeom prst="rect">
            <a:avLst/>
          </a:prstGeom>
        </p:spPr>
        <p:txBody>
          <a:bodyPr vert="horz" wrap="square" lIns="0" tIns="85725" rIns="0" bIns="0" rtlCol="0">
            <a:spAutoFit/>
          </a:bodyPr>
          <a:lstStyle/>
          <a:p>
            <a:pPr marL="1937385" indent="-343535">
              <a:lnSpc>
                <a:spcPct val="100000"/>
              </a:lnSpc>
              <a:spcBef>
                <a:spcPts val="675"/>
              </a:spcBef>
              <a:buClr>
                <a:srgbClr val="000066"/>
              </a:buClr>
              <a:buFont typeface="Wingdings"/>
              <a:buChar char=""/>
              <a:tabLst>
                <a:tab pos="1938020" algn="l"/>
              </a:tabLst>
            </a:pPr>
            <a:r>
              <a:rPr b="1" spc="-5" dirty="0">
                <a:cs typeface="Arial"/>
              </a:rPr>
              <a:t>Сприяння</a:t>
            </a:r>
            <a:r>
              <a:rPr b="1" spc="-25" dirty="0">
                <a:cs typeface="Arial"/>
              </a:rPr>
              <a:t> </a:t>
            </a:r>
            <a:r>
              <a:rPr b="1" spc="-5" dirty="0">
                <a:cs typeface="Arial"/>
              </a:rPr>
              <a:t>колективному</a:t>
            </a:r>
            <a:r>
              <a:rPr b="1" spc="-20" dirty="0">
                <a:cs typeface="Arial"/>
              </a:rPr>
              <a:t> </a:t>
            </a:r>
            <a:r>
              <a:rPr b="1" dirty="0">
                <a:cs typeface="Arial"/>
              </a:rPr>
              <a:t>навчанню:</a:t>
            </a:r>
            <a:endParaRPr dirty="0">
              <a:cs typeface="Arial"/>
            </a:endParaRPr>
          </a:p>
          <a:p>
            <a:pPr marL="18415" marR="8255" indent="-1270" algn="ctr">
              <a:lnSpc>
                <a:spcPct val="100000"/>
              </a:lnSpc>
              <a:spcBef>
                <a:spcPts val="480"/>
              </a:spcBef>
            </a:pPr>
            <a:r>
              <a:rPr spc="-5" dirty="0">
                <a:cs typeface="Microsoft Sans Serif"/>
              </a:rPr>
              <a:t>Вчитель</a:t>
            </a:r>
            <a:r>
              <a:rPr spc="10" dirty="0">
                <a:cs typeface="Microsoft Sans Serif"/>
              </a:rPr>
              <a:t> </a:t>
            </a:r>
            <a:r>
              <a:rPr spc="-10" dirty="0">
                <a:cs typeface="Microsoft Sans Serif"/>
              </a:rPr>
              <a:t>партнер</a:t>
            </a:r>
            <a:r>
              <a:rPr spc="10" dirty="0">
                <a:cs typeface="Microsoft Sans Serif"/>
              </a:rPr>
              <a:t> </a:t>
            </a:r>
            <a:r>
              <a:rPr spc="-15" dirty="0">
                <a:cs typeface="Microsoft Sans Serif"/>
              </a:rPr>
              <a:t>допомагає</a:t>
            </a:r>
            <a:r>
              <a:rPr spc="-5" dirty="0">
                <a:cs typeface="Microsoft Sans Serif"/>
              </a:rPr>
              <a:t> </a:t>
            </a:r>
            <a:r>
              <a:rPr dirty="0">
                <a:cs typeface="Microsoft Sans Serif"/>
              </a:rPr>
              <a:t>створити</a:t>
            </a:r>
            <a:r>
              <a:rPr spc="-5" dirty="0">
                <a:cs typeface="Microsoft Sans Serif"/>
              </a:rPr>
              <a:t> </a:t>
            </a:r>
            <a:r>
              <a:rPr spc="-10" dirty="0">
                <a:cs typeface="Microsoft Sans Serif"/>
              </a:rPr>
              <a:t>атмосферу</a:t>
            </a:r>
            <a:r>
              <a:rPr spc="-5" dirty="0">
                <a:cs typeface="Microsoft Sans Serif"/>
              </a:rPr>
              <a:t> </a:t>
            </a:r>
            <a:r>
              <a:rPr spc="-25" dirty="0">
                <a:cs typeface="Microsoft Sans Serif"/>
              </a:rPr>
              <a:t>колективного</a:t>
            </a:r>
            <a:r>
              <a:rPr spc="-5" dirty="0">
                <a:cs typeface="Microsoft Sans Serif"/>
              </a:rPr>
              <a:t> </a:t>
            </a:r>
            <a:r>
              <a:rPr spc="-10" dirty="0">
                <a:cs typeface="Microsoft Sans Serif"/>
              </a:rPr>
              <a:t>навчання, </a:t>
            </a:r>
            <a:r>
              <a:rPr spc="-5" dirty="0">
                <a:cs typeface="Microsoft Sans Serif"/>
              </a:rPr>
              <a:t> </a:t>
            </a:r>
            <a:r>
              <a:rPr dirty="0">
                <a:cs typeface="Microsoft Sans Serif"/>
              </a:rPr>
              <a:t>де</a:t>
            </a:r>
            <a:r>
              <a:rPr spc="5" dirty="0">
                <a:cs typeface="Microsoft Sans Serif"/>
              </a:rPr>
              <a:t> </a:t>
            </a:r>
            <a:r>
              <a:rPr spc="-15" dirty="0">
                <a:cs typeface="Microsoft Sans Serif"/>
              </a:rPr>
              <a:t>учні,</a:t>
            </a:r>
            <a:r>
              <a:rPr spc="25" dirty="0">
                <a:cs typeface="Microsoft Sans Serif"/>
              </a:rPr>
              <a:t> </a:t>
            </a:r>
            <a:r>
              <a:rPr spc="-25" dirty="0">
                <a:cs typeface="Microsoft Sans Serif"/>
              </a:rPr>
              <a:t>батьки</a:t>
            </a:r>
            <a:r>
              <a:rPr spc="15" dirty="0">
                <a:cs typeface="Microsoft Sans Serif"/>
              </a:rPr>
              <a:t> </a:t>
            </a:r>
            <a:r>
              <a:rPr dirty="0">
                <a:cs typeface="Microsoft Sans Serif"/>
              </a:rPr>
              <a:t>та</a:t>
            </a:r>
            <a:r>
              <a:rPr spc="10" dirty="0">
                <a:cs typeface="Microsoft Sans Serif"/>
              </a:rPr>
              <a:t> </a:t>
            </a:r>
            <a:r>
              <a:rPr spc="-25" dirty="0">
                <a:cs typeface="Microsoft Sans Serif"/>
              </a:rPr>
              <a:t>колеги</a:t>
            </a:r>
            <a:r>
              <a:rPr dirty="0">
                <a:cs typeface="Microsoft Sans Serif"/>
              </a:rPr>
              <a:t> </a:t>
            </a:r>
            <a:r>
              <a:rPr spc="-5" dirty="0">
                <a:cs typeface="Microsoft Sans Serif"/>
              </a:rPr>
              <a:t>об'єднуються</a:t>
            </a:r>
            <a:r>
              <a:rPr spc="35" dirty="0">
                <a:cs typeface="Microsoft Sans Serif"/>
              </a:rPr>
              <a:t> </a:t>
            </a:r>
            <a:r>
              <a:rPr dirty="0">
                <a:cs typeface="Microsoft Sans Serif"/>
              </a:rPr>
              <a:t>для</a:t>
            </a:r>
            <a:r>
              <a:rPr spc="20" dirty="0">
                <a:cs typeface="Microsoft Sans Serif"/>
              </a:rPr>
              <a:t> </a:t>
            </a:r>
            <a:r>
              <a:rPr spc="-10" dirty="0">
                <a:cs typeface="Microsoft Sans Serif"/>
              </a:rPr>
              <a:t>спільного</a:t>
            </a:r>
            <a:r>
              <a:rPr spc="10" dirty="0">
                <a:cs typeface="Microsoft Sans Serif"/>
              </a:rPr>
              <a:t> </a:t>
            </a:r>
            <a:r>
              <a:rPr spc="-10" dirty="0">
                <a:cs typeface="Microsoft Sans Serif"/>
              </a:rPr>
              <a:t>вивчення</a:t>
            </a:r>
            <a:r>
              <a:rPr dirty="0">
                <a:cs typeface="Microsoft Sans Serif"/>
              </a:rPr>
              <a:t> та</a:t>
            </a:r>
            <a:r>
              <a:rPr spc="5" dirty="0">
                <a:cs typeface="Microsoft Sans Serif"/>
              </a:rPr>
              <a:t> </a:t>
            </a:r>
            <a:r>
              <a:rPr spc="-25" dirty="0">
                <a:cs typeface="Microsoft Sans Serif"/>
              </a:rPr>
              <a:t>розвитку.</a:t>
            </a:r>
            <a:endParaRPr dirty="0">
              <a:cs typeface="Microsoft Sans Serif"/>
            </a:endParaRPr>
          </a:p>
          <a:p>
            <a:pPr>
              <a:lnSpc>
                <a:spcPct val="100000"/>
              </a:lnSpc>
              <a:spcBef>
                <a:spcPts val="5"/>
              </a:spcBef>
            </a:pPr>
            <a:endParaRPr dirty="0">
              <a:cs typeface="Microsoft Sans Serif"/>
            </a:endParaRPr>
          </a:p>
          <a:p>
            <a:pPr marL="2249805" lvl="1" indent="-343535">
              <a:lnSpc>
                <a:spcPct val="100000"/>
              </a:lnSpc>
              <a:buClr>
                <a:srgbClr val="000066"/>
              </a:buClr>
              <a:buFont typeface="Wingdings"/>
              <a:buChar char=""/>
              <a:tabLst>
                <a:tab pos="2250440" algn="l"/>
              </a:tabLst>
            </a:pPr>
            <a:r>
              <a:rPr b="1" spc="-5" dirty="0">
                <a:cs typeface="Arial"/>
              </a:rPr>
              <a:t>Підтримка</a:t>
            </a:r>
            <a:r>
              <a:rPr b="1" spc="-15" dirty="0">
                <a:cs typeface="Arial"/>
              </a:rPr>
              <a:t> </a:t>
            </a:r>
            <a:r>
              <a:rPr b="1" spc="-5" dirty="0">
                <a:cs typeface="Arial"/>
              </a:rPr>
              <a:t>професійного</a:t>
            </a:r>
            <a:r>
              <a:rPr b="1" spc="-15" dirty="0">
                <a:cs typeface="Arial"/>
              </a:rPr>
              <a:t> росту:</a:t>
            </a:r>
            <a:endParaRPr dirty="0">
              <a:cs typeface="Arial"/>
            </a:endParaRPr>
          </a:p>
          <a:p>
            <a:pPr algn="ctr">
              <a:lnSpc>
                <a:spcPct val="100000"/>
              </a:lnSpc>
              <a:spcBef>
                <a:spcPts val="484"/>
              </a:spcBef>
            </a:pPr>
            <a:r>
              <a:rPr spc="-5" dirty="0">
                <a:cs typeface="Microsoft Sans Serif"/>
              </a:rPr>
              <a:t>Вчитель</a:t>
            </a:r>
            <a:r>
              <a:rPr spc="5" dirty="0">
                <a:cs typeface="Microsoft Sans Serif"/>
              </a:rPr>
              <a:t> </a:t>
            </a:r>
            <a:r>
              <a:rPr spc="-10" dirty="0">
                <a:cs typeface="Microsoft Sans Serif"/>
              </a:rPr>
              <a:t>партнер</a:t>
            </a:r>
            <a:r>
              <a:rPr spc="15" dirty="0">
                <a:cs typeface="Microsoft Sans Serif"/>
              </a:rPr>
              <a:t> </a:t>
            </a:r>
            <a:r>
              <a:rPr spc="-5" dirty="0">
                <a:cs typeface="Microsoft Sans Serif"/>
              </a:rPr>
              <a:t>сприяє</a:t>
            </a:r>
            <a:r>
              <a:rPr spc="25" dirty="0">
                <a:cs typeface="Microsoft Sans Serif"/>
              </a:rPr>
              <a:t> </a:t>
            </a:r>
            <a:r>
              <a:rPr spc="-15" dirty="0">
                <a:cs typeface="Microsoft Sans Serif"/>
              </a:rPr>
              <a:t>професійному</a:t>
            </a:r>
            <a:r>
              <a:rPr spc="5" dirty="0">
                <a:cs typeface="Microsoft Sans Serif"/>
              </a:rPr>
              <a:t> </a:t>
            </a:r>
            <a:r>
              <a:rPr spc="-5" dirty="0">
                <a:cs typeface="Microsoft Sans Serif"/>
              </a:rPr>
              <a:t>росту</a:t>
            </a:r>
            <a:r>
              <a:rPr spc="10" dirty="0">
                <a:cs typeface="Microsoft Sans Serif"/>
              </a:rPr>
              <a:t> </a:t>
            </a:r>
            <a:r>
              <a:rPr spc="-10" dirty="0">
                <a:cs typeface="Microsoft Sans Serif"/>
              </a:rPr>
              <a:t>учнів,</a:t>
            </a:r>
            <a:r>
              <a:rPr spc="15" dirty="0">
                <a:cs typeface="Microsoft Sans Serif"/>
              </a:rPr>
              <a:t> </a:t>
            </a:r>
            <a:r>
              <a:rPr spc="-5" dirty="0">
                <a:cs typeface="Microsoft Sans Serif"/>
              </a:rPr>
              <a:t>надаючи</a:t>
            </a:r>
            <a:r>
              <a:rPr spc="-10" dirty="0">
                <a:cs typeface="Microsoft Sans Serif"/>
              </a:rPr>
              <a:t> </a:t>
            </a:r>
            <a:r>
              <a:rPr spc="15" dirty="0">
                <a:cs typeface="Microsoft Sans Serif"/>
              </a:rPr>
              <a:t>їм</a:t>
            </a:r>
            <a:r>
              <a:rPr spc="30" dirty="0">
                <a:cs typeface="Microsoft Sans Serif"/>
              </a:rPr>
              <a:t> </a:t>
            </a:r>
            <a:r>
              <a:rPr spc="-15" dirty="0">
                <a:cs typeface="Microsoft Sans Serif"/>
              </a:rPr>
              <a:t>можливості</a:t>
            </a:r>
            <a:endParaRPr dirty="0">
              <a:cs typeface="Microsoft Sans Serif"/>
            </a:endParaRPr>
          </a:p>
          <a:p>
            <a:pPr marL="1270" algn="ctr">
              <a:lnSpc>
                <a:spcPct val="100000"/>
              </a:lnSpc>
            </a:pPr>
            <a:r>
              <a:rPr spc="5" dirty="0">
                <a:cs typeface="Microsoft Sans Serif"/>
              </a:rPr>
              <a:t>для</a:t>
            </a:r>
            <a:r>
              <a:rPr spc="15" dirty="0">
                <a:cs typeface="Microsoft Sans Serif"/>
              </a:rPr>
              <a:t> </a:t>
            </a:r>
            <a:r>
              <a:rPr spc="-25" dirty="0">
                <a:cs typeface="Microsoft Sans Serif"/>
              </a:rPr>
              <a:t>саморозвитку</a:t>
            </a:r>
            <a:r>
              <a:rPr spc="-30" dirty="0">
                <a:cs typeface="Microsoft Sans Serif"/>
              </a:rPr>
              <a:t> </a:t>
            </a:r>
            <a:r>
              <a:rPr dirty="0">
                <a:cs typeface="Microsoft Sans Serif"/>
              </a:rPr>
              <a:t>та</a:t>
            </a:r>
            <a:r>
              <a:rPr spc="15" dirty="0">
                <a:cs typeface="Microsoft Sans Serif"/>
              </a:rPr>
              <a:t> </a:t>
            </a:r>
            <a:r>
              <a:rPr spc="-10" dirty="0">
                <a:cs typeface="Microsoft Sans Serif"/>
              </a:rPr>
              <a:t>вдосконалення</a:t>
            </a:r>
            <a:r>
              <a:rPr spc="-15" dirty="0">
                <a:cs typeface="Microsoft Sans Serif"/>
              </a:rPr>
              <a:t> </a:t>
            </a:r>
            <a:r>
              <a:rPr spc="-25" dirty="0">
                <a:cs typeface="Microsoft Sans Serif"/>
              </a:rPr>
              <a:t>навичок.</a:t>
            </a:r>
            <a:endParaRPr dirty="0">
              <a:cs typeface="Microsoft Sans Serif"/>
            </a:endParaRPr>
          </a:p>
        </p:txBody>
      </p:sp>
      <p:sp>
        <p:nvSpPr>
          <p:cNvPr id="4" name="object 4"/>
          <p:cNvSpPr txBox="1"/>
          <p:nvPr/>
        </p:nvSpPr>
        <p:spPr>
          <a:xfrm>
            <a:off x="1650999" y="2834589"/>
            <a:ext cx="7231125" cy="2228815"/>
          </a:xfrm>
          <a:prstGeom prst="rect">
            <a:avLst/>
          </a:prstGeom>
        </p:spPr>
        <p:txBody>
          <a:bodyPr vert="horz" wrap="square" lIns="0" tIns="12700" rIns="0" bIns="0" rtlCol="0">
            <a:spAutoFit/>
          </a:bodyPr>
          <a:lstStyle/>
          <a:p>
            <a:pPr marL="12700" marR="5080" indent="-1270" algn="ctr">
              <a:lnSpc>
                <a:spcPct val="100000"/>
              </a:lnSpc>
              <a:spcBef>
                <a:spcPts val="100"/>
              </a:spcBef>
            </a:pPr>
            <a:r>
              <a:rPr sz="2400" spc="-25" dirty="0">
                <a:cs typeface="Microsoft Sans Serif"/>
              </a:rPr>
              <a:t>Загалом,</a:t>
            </a:r>
            <a:r>
              <a:rPr sz="2400" spc="30" dirty="0">
                <a:cs typeface="Microsoft Sans Serif"/>
              </a:rPr>
              <a:t> </a:t>
            </a:r>
            <a:r>
              <a:rPr sz="2400" dirty="0">
                <a:cs typeface="Microsoft Sans Serif"/>
              </a:rPr>
              <a:t>роль</a:t>
            </a:r>
            <a:r>
              <a:rPr sz="2400" spc="30" dirty="0">
                <a:cs typeface="Microsoft Sans Serif"/>
              </a:rPr>
              <a:t> </a:t>
            </a:r>
            <a:r>
              <a:rPr sz="2400" spc="-10" dirty="0">
                <a:cs typeface="Microsoft Sans Serif"/>
              </a:rPr>
              <a:t>партнера</a:t>
            </a:r>
            <a:r>
              <a:rPr sz="2400" spc="55" dirty="0">
                <a:cs typeface="Microsoft Sans Serif"/>
              </a:rPr>
              <a:t> </a:t>
            </a:r>
            <a:r>
              <a:rPr sz="2400" spc="-5" dirty="0" err="1">
                <a:cs typeface="Microsoft Sans Serif"/>
              </a:rPr>
              <a:t>вчителя</a:t>
            </a:r>
            <a:r>
              <a:rPr sz="2400" spc="25" dirty="0">
                <a:cs typeface="Microsoft Sans Serif"/>
              </a:rPr>
              <a:t> </a:t>
            </a:r>
            <a:r>
              <a:rPr sz="2400" spc="-30" dirty="0" err="1" smtClean="0">
                <a:cs typeface="Microsoft Sans Serif"/>
              </a:rPr>
              <a:t>забезпечує</a:t>
            </a:r>
            <a:r>
              <a:rPr sz="2400" spc="-30" dirty="0" smtClean="0">
                <a:cs typeface="Microsoft Sans Serif"/>
              </a:rPr>
              <a:t> </a:t>
            </a:r>
            <a:r>
              <a:rPr sz="2400" spc="-25" dirty="0" smtClean="0">
                <a:cs typeface="Microsoft Sans Serif"/>
              </a:rPr>
              <a:t> </a:t>
            </a:r>
            <a:r>
              <a:rPr sz="2400" spc="-20" dirty="0">
                <a:cs typeface="Microsoft Sans Serif"/>
              </a:rPr>
              <a:t>взаємодію</a:t>
            </a:r>
            <a:r>
              <a:rPr sz="2400" spc="20" dirty="0">
                <a:cs typeface="Microsoft Sans Serif"/>
              </a:rPr>
              <a:t> </a:t>
            </a:r>
            <a:r>
              <a:rPr sz="2400" dirty="0">
                <a:cs typeface="Microsoft Sans Serif"/>
              </a:rPr>
              <a:t>та</a:t>
            </a:r>
            <a:r>
              <a:rPr sz="2400" spc="25" dirty="0">
                <a:cs typeface="Microsoft Sans Serif"/>
              </a:rPr>
              <a:t> </a:t>
            </a:r>
            <a:r>
              <a:rPr sz="2400" spc="-15" dirty="0">
                <a:cs typeface="Microsoft Sans Serif"/>
              </a:rPr>
              <a:t>співпрацю</a:t>
            </a:r>
            <a:r>
              <a:rPr sz="2400" spc="55" dirty="0">
                <a:cs typeface="Microsoft Sans Serif"/>
              </a:rPr>
              <a:t> </a:t>
            </a:r>
            <a:r>
              <a:rPr sz="2400" spc="-60" dirty="0">
                <a:cs typeface="Microsoft Sans Serif"/>
              </a:rPr>
              <a:t>між</a:t>
            </a:r>
            <a:r>
              <a:rPr sz="2400" spc="30" dirty="0">
                <a:cs typeface="Microsoft Sans Serif"/>
              </a:rPr>
              <a:t> </a:t>
            </a:r>
            <a:r>
              <a:rPr sz="2400" spc="-20" dirty="0">
                <a:cs typeface="Microsoft Sans Serif"/>
              </a:rPr>
              <a:t>учнями,</a:t>
            </a:r>
            <a:r>
              <a:rPr sz="2400" spc="15" dirty="0">
                <a:cs typeface="Microsoft Sans Serif"/>
              </a:rPr>
              <a:t> </a:t>
            </a:r>
            <a:r>
              <a:rPr sz="2400" spc="-30" dirty="0">
                <a:cs typeface="Microsoft Sans Serif"/>
              </a:rPr>
              <a:t>батьками</a:t>
            </a:r>
            <a:r>
              <a:rPr sz="2400" spc="15" dirty="0">
                <a:cs typeface="Microsoft Sans Serif"/>
              </a:rPr>
              <a:t> </a:t>
            </a:r>
            <a:r>
              <a:rPr sz="2400" dirty="0">
                <a:cs typeface="Microsoft Sans Serif"/>
              </a:rPr>
              <a:t>та</a:t>
            </a:r>
            <a:r>
              <a:rPr sz="2400" spc="20" dirty="0">
                <a:cs typeface="Microsoft Sans Serif"/>
              </a:rPr>
              <a:t> </a:t>
            </a:r>
            <a:r>
              <a:rPr sz="2400" spc="-30" dirty="0">
                <a:cs typeface="Microsoft Sans Serif"/>
              </a:rPr>
              <a:t>колегами</a:t>
            </a:r>
            <a:r>
              <a:rPr sz="2400" spc="30" dirty="0">
                <a:cs typeface="Microsoft Sans Serif"/>
              </a:rPr>
              <a:t> </a:t>
            </a:r>
            <a:r>
              <a:rPr sz="2400" spc="-100" dirty="0">
                <a:cs typeface="Microsoft Sans Serif"/>
              </a:rPr>
              <a:t>з </a:t>
            </a:r>
            <a:r>
              <a:rPr sz="2400" spc="-620" dirty="0">
                <a:cs typeface="Microsoft Sans Serif"/>
              </a:rPr>
              <a:t> </a:t>
            </a:r>
            <a:r>
              <a:rPr sz="2400" spc="-10" dirty="0">
                <a:cs typeface="Microsoft Sans Serif"/>
              </a:rPr>
              <a:t>метою</a:t>
            </a:r>
            <a:r>
              <a:rPr sz="2400" spc="10" dirty="0">
                <a:cs typeface="Microsoft Sans Serif"/>
              </a:rPr>
              <a:t> </a:t>
            </a:r>
            <a:r>
              <a:rPr sz="2400" spc="-15" dirty="0">
                <a:cs typeface="Microsoft Sans Serif"/>
              </a:rPr>
              <a:t>спільного</a:t>
            </a:r>
            <a:r>
              <a:rPr sz="2400" spc="45" dirty="0">
                <a:cs typeface="Microsoft Sans Serif"/>
              </a:rPr>
              <a:t> </a:t>
            </a:r>
            <a:r>
              <a:rPr sz="2400" spc="-20" dirty="0">
                <a:cs typeface="Microsoft Sans Serif"/>
              </a:rPr>
              <a:t>зростання</a:t>
            </a:r>
            <a:r>
              <a:rPr sz="2400" spc="30" dirty="0">
                <a:cs typeface="Microsoft Sans Serif"/>
              </a:rPr>
              <a:t> </a:t>
            </a:r>
            <a:r>
              <a:rPr sz="2400" dirty="0">
                <a:cs typeface="Microsoft Sans Serif"/>
              </a:rPr>
              <a:t>та</a:t>
            </a:r>
            <a:r>
              <a:rPr sz="2400" spc="25" dirty="0">
                <a:cs typeface="Microsoft Sans Serif"/>
              </a:rPr>
              <a:t> </a:t>
            </a:r>
            <a:r>
              <a:rPr sz="2400" spc="-15" dirty="0">
                <a:cs typeface="Microsoft Sans Serif"/>
              </a:rPr>
              <a:t>досягнення</a:t>
            </a:r>
            <a:r>
              <a:rPr sz="2400" spc="50" dirty="0">
                <a:cs typeface="Microsoft Sans Serif"/>
              </a:rPr>
              <a:t> </a:t>
            </a:r>
            <a:r>
              <a:rPr sz="2400" spc="-15" dirty="0">
                <a:cs typeface="Microsoft Sans Serif"/>
              </a:rPr>
              <a:t>успіху.</a:t>
            </a:r>
            <a:r>
              <a:rPr sz="2400" spc="35" dirty="0">
                <a:cs typeface="Microsoft Sans Serif"/>
              </a:rPr>
              <a:t> </a:t>
            </a:r>
            <a:r>
              <a:rPr sz="2400" spc="-10" dirty="0">
                <a:cs typeface="Microsoft Sans Serif"/>
              </a:rPr>
              <a:t>Це </a:t>
            </a:r>
            <a:r>
              <a:rPr sz="2400" spc="-5" dirty="0">
                <a:cs typeface="Microsoft Sans Serif"/>
              </a:rPr>
              <a:t> </a:t>
            </a:r>
            <a:r>
              <a:rPr sz="2400" spc="-20" dirty="0">
                <a:cs typeface="Microsoft Sans Serif"/>
              </a:rPr>
              <a:t>допомагає</a:t>
            </a:r>
            <a:r>
              <a:rPr sz="2400" spc="35" dirty="0">
                <a:cs typeface="Microsoft Sans Serif"/>
              </a:rPr>
              <a:t> </a:t>
            </a:r>
            <a:r>
              <a:rPr sz="2400" spc="-5" dirty="0">
                <a:cs typeface="Microsoft Sans Serif"/>
              </a:rPr>
              <a:t>створити</a:t>
            </a:r>
            <a:r>
              <a:rPr sz="2400" spc="20" dirty="0">
                <a:cs typeface="Microsoft Sans Serif"/>
              </a:rPr>
              <a:t> </a:t>
            </a:r>
            <a:r>
              <a:rPr sz="2400" spc="-20" dirty="0">
                <a:cs typeface="Microsoft Sans Serif"/>
              </a:rPr>
              <a:t>позитивне</a:t>
            </a:r>
            <a:r>
              <a:rPr sz="2400" spc="20" dirty="0">
                <a:cs typeface="Microsoft Sans Serif"/>
              </a:rPr>
              <a:t> </a:t>
            </a:r>
            <a:r>
              <a:rPr sz="2400" dirty="0">
                <a:cs typeface="Microsoft Sans Serif"/>
              </a:rPr>
              <a:t>та</a:t>
            </a:r>
            <a:r>
              <a:rPr sz="2400" spc="20" dirty="0">
                <a:cs typeface="Microsoft Sans Serif"/>
              </a:rPr>
              <a:t> </a:t>
            </a:r>
            <a:r>
              <a:rPr sz="2400" spc="-20" dirty="0">
                <a:cs typeface="Microsoft Sans Serif"/>
              </a:rPr>
              <a:t>підтримуюче</a:t>
            </a:r>
            <a:r>
              <a:rPr sz="2400" spc="30" dirty="0">
                <a:cs typeface="Microsoft Sans Serif"/>
              </a:rPr>
              <a:t> </a:t>
            </a:r>
            <a:r>
              <a:rPr sz="2400" spc="-10" dirty="0">
                <a:cs typeface="Microsoft Sans Serif"/>
              </a:rPr>
              <a:t>навчальне </a:t>
            </a:r>
            <a:r>
              <a:rPr sz="2400" spc="-5" dirty="0">
                <a:cs typeface="Microsoft Sans Serif"/>
              </a:rPr>
              <a:t> середовище,</a:t>
            </a:r>
            <a:r>
              <a:rPr sz="2400" spc="25" dirty="0">
                <a:cs typeface="Microsoft Sans Serif"/>
              </a:rPr>
              <a:t> </a:t>
            </a:r>
            <a:r>
              <a:rPr sz="2400" dirty="0">
                <a:cs typeface="Microsoft Sans Serif"/>
              </a:rPr>
              <a:t>що</a:t>
            </a:r>
            <a:r>
              <a:rPr sz="2400" spc="30" dirty="0">
                <a:cs typeface="Microsoft Sans Serif"/>
              </a:rPr>
              <a:t> </a:t>
            </a:r>
            <a:r>
              <a:rPr sz="2400" spc="-10" dirty="0">
                <a:cs typeface="Microsoft Sans Serif"/>
              </a:rPr>
              <a:t>сприяє</a:t>
            </a:r>
            <a:r>
              <a:rPr sz="2400" spc="25" dirty="0">
                <a:cs typeface="Microsoft Sans Serif"/>
              </a:rPr>
              <a:t> </a:t>
            </a:r>
            <a:r>
              <a:rPr sz="2400" spc="-35" dirty="0">
                <a:cs typeface="Microsoft Sans Serif"/>
              </a:rPr>
              <a:t>розвитку</a:t>
            </a:r>
            <a:r>
              <a:rPr sz="2400" spc="10" dirty="0">
                <a:cs typeface="Microsoft Sans Serif"/>
              </a:rPr>
              <a:t> </a:t>
            </a:r>
            <a:r>
              <a:rPr sz="2400" spc="-45" dirty="0">
                <a:cs typeface="Microsoft Sans Serif"/>
              </a:rPr>
              <a:t>кожного</a:t>
            </a:r>
            <a:r>
              <a:rPr sz="2400" spc="30" dirty="0">
                <a:cs typeface="Microsoft Sans Serif"/>
              </a:rPr>
              <a:t> </a:t>
            </a:r>
            <a:r>
              <a:rPr sz="2400" spc="-25" dirty="0" err="1">
                <a:cs typeface="Microsoft Sans Serif"/>
              </a:rPr>
              <a:t>учасника</a:t>
            </a:r>
            <a:r>
              <a:rPr sz="2400" spc="-25" dirty="0">
                <a:cs typeface="Microsoft Sans Serif"/>
              </a:rPr>
              <a:t> </a:t>
            </a:r>
            <a:r>
              <a:rPr sz="2400" spc="-20" dirty="0">
                <a:cs typeface="Microsoft Sans Serif"/>
              </a:rPr>
              <a:t> </a:t>
            </a:r>
            <a:r>
              <a:rPr lang="uk-UA" sz="2400" spc="-15" dirty="0" smtClean="0">
                <a:cs typeface="Microsoft Sans Serif"/>
              </a:rPr>
              <a:t>освітнього</a:t>
            </a:r>
            <a:r>
              <a:rPr sz="2400" spc="40" dirty="0" smtClean="0">
                <a:cs typeface="Microsoft Sans Serif"/>
              </a:rPr>
              <a:t> </a:t>
            </a:r>
            <a:r>
              <a:rPr sz="2400" spc="-10" dirty="0">
                <a:cs typeface="Microsoft Sans Serif"/>
              </a:rPr>
              <a:t>процесу.</a:t>
            </a:r>
            <a:endParaRPr sz="2400" dirty="0">
              <a:cs typeface="Microsoft Sans Serif"/>
            </a:endParaRPr>
          </a:p>
        </p:txBody>
      </p:sp>
    </p:spTree>
    <p:extLst>
      <p:ext uri="{BB962C8B-B14F-4D97-AF65-F5344CB8AC3E}">
        <p14:creationId xmlns:p14="http://schemas.microsoft.com/office/powerpoint/2010/main" val="286149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137299"/>
            <a:ext cx="8547100" cy="751488"/>
          </a:xfrm>
          <a:prstGeom prst="rect">
            <a:avLst/>
          </a:prstGeom>
        </p:spPr>
        <p:txBody>
          <a:bodyPr vert="horz" wrap="square" lIns="0" tIns="12700" rIns="0" bIns="0" rtlCol="0">
            <a:spAutoFit/>
          </a:bodyPr>
          <a:lstStyle/>
          <a:p>
            <a:pPr marL="808355" marR="5080" indent="-796290">
              <a:lnSpc>
                <a:spcPct val="100000"/>
              </a:lnSpc>
              <a:spcBef>
                <a:spcPts val="100"/>
              </a:spcBef>
            </a:pPr>
            <a:r>
              <a:rPr sz="2400" b="1" spc="-5" dirty="0">
                <a:latin typeface="+mn-lt"/>
                <a:cs typeface="Times New Roman"/>
              </a:rPr>
              <a:t>Розвивальне</a:t>
            </a:r>
            <a:r>
              <a:rPr sz="2400" b="1" spc="15" dirty="0">
                <a:latin typeface="+mn-lt"/>
                <a:cs typeface="Times New Roman"/>
              </a:rPr>
              <a:t> </a:t>
            </a:r>
            <a:r>
              <a:rPr sz="2400" b="1" spc="-5" dirty="0">
                <a:latin typeface="+mn-lt"/>
                <a:cs typeface="Times New Roman"/>
              </a:rPr>
              <a:t>навчання:</a:t>
            </a:r>
            <a:r>
              <a:rPr sz="2400" b="1" spc="20" dirty="0">
                <a:latin typeface="+mn-lt"/>
                <a:cs typeface="Times New Roman"/>
              </a:rPr>
              <a:t> </a:t>
            </a:r>
            <a:r>
              <a:rPr sz="2400" b="1" spc="-5" dirty="0">
                <a:latin typeface="+mn-lt"/>
                <a:cs typeface="Times New Roman"/>
              </a:rPr>
              <a:t>стимулювання</a:t>
            </a:r>
            <a:r>
              <a:rPr sz="2400" b="1" spc="35" dirty="0">
                <a:latin typeface="+mn-lt"/>
                <a:cs typeface="Times New Roman"/>
              </a:rPr>
              <a:t> </a:t>
            </a:r>
            <a:r>
              <a:rPr sz="2400" b="1" spc="-5" dirty="0" err="1">
                <a:latin typeface="+mn-lt"/>
                <a:cs typeface="Times New Roman"/>
              </a:rPr>
              <a:t>творчості</a:t>
            </a:r>
            <a:r>
              <a:rPr sz="2400" b="1" spc="-10" dirty="0">
                <a:latin typeface="+mn-lt"/>
                <a:cs typeface="Times New Roman"/>
              </a:rPr>
              <a:t> </a:t>
            </a:r>
            <a:r>
              <a:rPr sz="2400" b="1" spc="-5" dirty="0" err="1" smtClean="0">
                <a:latin typeface="+mn-lt"/>
                <a:cs typeface="Times New Roman"/>
              </a:rPr>
              <a:t>та</a:t>
            </a:r>
            <a:r>
              <a:rPr lang="uk-UA" sz="2400" b="1" spc="-5" dirty="0">
                <a:latin typeface="+mn-lt"/>
                <a:cs typeface="Times New Roman"/>
              </a:rPr>
              <a:t> </a:t>
            </a:r>
            <a:r>
              <a:rPr sz="2400" b="1" spc="-10" dirty="0" err="1" smtClean="0">
                <a:latin typeface="+mn-lt"/>
                <a:cs typeface="Times New Roman"/>
              </a:rPr>
              <a:t>критичного</a:t>
            </a:r>
            <a:r>
              <a:rPr sz="2400" b="1" spc="-10" dirty="0" smtClean="0">
                <a:latin typeface="+mn-lt"/>
                <a:cs typeface="Times New Roman"/>
              </a:rPr>
              <a:t> </a:t>
            </a:r>
            <a:r>
              <a:rPr sz="2400" b="1" spc="-585" dirty="0" smtClean="0">
                <a:latin typeface="+mn-lt"/>
                <a:cs typeface="Times New Roman"/>
              </a:rPr>
              <a:t> </a:t>
            </a:r>
            <a:r>
              <a:rPr sz="2400" b="1" spc="-5" dirty="0">
                <a:latin typeface="+mn-lt"/>
                <a:cs typeface="Times New Roman"/>
              </a:rPr>
              <a:t>мислення</a:t>
            </a:r>
            <a:r>
              <a:rPr sz="2400" b="1" spc="10" dirty="0">
                <a:latin typeface="+mn-lt"/>
                <a:cs typeface="Times New Roman"/>
              </a:rPr>
              <a:t> </a:t>
            </a:r>
            <a:r>
              <a:rPr sz="2400" b="1" dirty="0">
                <a:latin typeface="+mn-lt"/>
                <a:cs typeface="Times New Roman"/>
              </a:rPr>
              <a:t>учнів,</a:t>
            </a:r>
            <a:r>
              <a:rPr sz="2400" b="1" spc="-5" dirty="0">
                <a:latin typeface="+mn-lt"/>
                <a:cs typeface="Times New Roman"/>
              </a:rPr>
              <a:t> сприяння</a:t>
            </a:r>
            <a:r>
              <a:rPr sz="2400" b="1" spc="25" dirty="0">
                <a:latin typeface="+mn-lt"/>
                <a:cs typeface="Times New Roman"/>
              </a:rPr>
              <a:t> </a:t>
            </a:r>
            <a:r>
              <a:rPr sz="2400" b="1" spc="-5" dirty="0">
                <a:latin typeface="+mn-lt"/>
                <a:cs typeface="Times New Roman"/>
              </a:rPr>
              <a:t>розвитку</a:t>
            </a:r>
            <a:r>
              <a:rPr sz="2400" b="1" spc="10" dirty="0">
                <a:latin typeface="+mn-lt"/>
                <a:cs typeface="Times New Roman"/>
              </a:rPr>
              <a:t> </a:t>
            </a:r>
            <a:r>
              <a:rPr sz="2400" b="1" dirty="0">
                <a:latin typeface="+mn-lt"/>
                <a:cs typeface="Times New Roman"/>
              </a:rPr>
              <a:t>їхніх</a:t>
            </a:r>
            <a:r>
              <a:rPr sz="2400" b="1" spc="-15" dirty="0">
                <a:latin typeface="+mn-lt"/>
                <a:cs typeface="Times New Roman"/>
              </a:rPr>
              <a:t> </a:t>
            </a:r>
            <a:r>
              <a:rPr sz="2400" b="1" spc="-5" dirty="0">
                <a:latin typeface="+mn-lt"/>
                <a:cs typeface="Times New Roman"/>
              </a:rPr>
              <a:t>здібностей.</a:t>
            </a:r>
            <a:endParaRPr sz="2400" dirty="0">
              <a:latin typeface="+mn-lt"/>
              <a:cs typeface="Times New Roman"/>
            </a:endParaRPr>
          </a:p>
        </p:txBody>
      </p:sp>
      <p:sp>
        <p:nvSpPr>
          <p:cNvPr id="3" name="object 3"/>
          <p:cNvSpPr txBox="1"/>
          <p:nvPr/>
        </p:nvSpPr>
        <p:spPr>
          <a:xfrm>
            <a:off x="1244600" y="1030276"/>
            <a:ext cx="7535392" cy="4764125"/>
          </a:xfrm>
          <a:prstGeom prst="rect">
            <a:avLst/>
          </a:prstGeom>
        </p:spPr>
        <p:txBody>
          <a:bodyPr vert="horz" wrap="square" lIns="0" tIns="74930" rIns="0" bIns="0" rtlCol="0">
            <a:spAutoFit/>
          </a:bodyPr>
          <a:lstStyle/>
          <a:p>
            <a:pPr marL="3166110" indent="-343535">
              <a:lnSpc>
                <a:spcPct val="100000"/>
              </a:lnSpc>
              <a:spcBef>
                <a:spcPts val="590"/>
              </a:spcBef>
              <a:buClr>
                <a:srgbClr val="000066"/>
              </a:buClr>
              <a:buFont typeface="Wingdings"/>
              <a:buChar char=""/>
              <a:tabLst>
                <a:tab pos="3166745" algn="l"/>
              </a:tabLst>
            </a:pPr>
            <a:r>
              <a:rPr b="1" dirty="0">
                <a:cs typeface="Arial"/>
              </a:rPr>
              <a:t>Проблемне</a:t>
            </a:r>
            <a:r>
              <a:rPr b="1" spc="-40" dirty="0">
                <a:cs typeface="Arial"/>
              </a:rPr>
              <a:t> </a:t>
            </a:r>
            <a:r>
              <a:rPr b="1" dirty="0">
                <a:cs typeface="Arial"/>
              </a:rPr>
              <a:t>навчання:</a:t>
            </a:r>
            <a:endParaRPr dirty="0">
              <a:cs typeface="Arial"/>
            </a:endParaRPr>
          </a:p>
          <a:p>
            <a:pPr marL="186055" marR="175260" indent="-1905" algn="ctr">
              <a:lnSpc>
                <a:spcPct val="100000"/>
              </a:lnSpc>
              <a:spcBef>
                <a:spcPts val="459"/>
              </a:spcBef>
            </a:pPr>
            <a:r>
              <a:rPr spc="-20" dirty="0">
                <a:cs typeface="Microsoft Sans Serif"/>
              </a:rPr>
              <a:t>Замість</a:t>
            </a:r>
            <a:r>
              <a:rPr spc="50" dirty="0">
                <a:cs typeface="Microsoft Sans Serif"/>
              </a:rPr>
              <a:t> </a:t>
            </a:r>
            <a:r>
              <a:rPr spc="-15" dirty="0">
                <a:cs typeface="Microsoft Sans Serif"/>
              </a:rPr>
              <a:t>простого</a:t>
            </a:r>
            <a:r>
              <a:rPr spc="50" dirty="0">
                <a:cs typeface="Microsoft Sans Serif"/>
              </a:rPr>
              <a:t> </a:t>
            </a:r>
            <a:r>
              <a:rPr spc="-15" dirty="0">
                <a:cs typeface="Microsoft Sans Serif"/>
              </a:rPr>
              <a:t>вивчення</a:t>
            </a:r>
            <a:r>
              <a:rPr spc="50" dirty="0">
                <a:cs typeface="Microsoft Sans Serif"/>
              </a:rPr>
              <a:t> </a:t>
            </a:r>
            <a:r>
              <a:rPr spc="10" dirty="0">
                <a:cs typeface="Microsoft Sans Serif"/>
              </a:rPr>
              <a:t>теорії</a:t>
            </a:r>
            <a:r>
              <a:rPr spc="55" dirty="0">
                <a:cs typeface="Microsoft Sans Serif"/>
              </a:rPr>
              <a:t> </a:t>
            </a:r>
            <a:r>
              <a:rPr spc="-5" dirty="0">
                <a:cs typeface="Microsoft Sans Serif"/>
              </a:rPr>
              <a:t>та</a:t>
            </a:r>
            <a:r>
              <a:rPr spc="35" dirty="0">
                <a:cs typeface="Microsoft Sans Serif"/>
              </a:rPr>
              <a:t> </a:t>
            </a:r>
            <a:r>
              <a:rPr spc="-15" dirty="0">
                <a:cs typeface="Microsoft Sans Serif"/>
              </a:rPr>
              <a:t>алгоритмів,</a:t>
            </a:r>
            <a:r>
              <a:rPr spc="75" dirty="0">
                <a:cs typeface="Microsoft Sans Serif"/>
              </a:rPr>
              <a:t> </a:t>
            </a:r>
            <a:r>
              <a:rPr spc="-15" dirty="0">
                <a:cs typeface="Microsoft Sans Serif"/>
              </a:rPr>
              <a:t>учні</a:t>
            </a:r>
            <a:r>
              <a:rPr spc="30" dirty="0">
                <a:cs typeface="Microsoft Sans Serif"/>
              </a:rPr>
              <a:t> </a:t>
            </a:r>
            <a:r>
              <a:rPr spc="-15" dirty="0">
                <a:cs typeface="Microsoft Sans Serif"/>
              </a:rPr>
              <a:t>залучаються</a:t>
            </a:r>
            <a:r>
              <a:rPr spc="65" dirty="0">
                <a:cs typeface="Microsoft Sans Serif"/>
              </a:rPr>
              <a:t> </a:t>
            </a:r>
            <a:r>
              <a:rPr spc="-10" dirty="0">
                <a:cs typeface="Microsoft Sans Serif"/>
              </a:rPr>
              <a:t>до </a:t>
            </a:r>
            <a:r>
              <a:rPr spc="-5" dirty="0">
                <a:cs typeface="Microsoft Sans Serif"/>
              </a:rPr>
              <a:t> </a:t>
            </a:r>
            <a:r>
              <a:rPr spc="-25" dirty="0">
                <a:cs typeface="Microsoft Sans Serif"/>
              </a:rPr>
              <a:t>розв'язання</a:t>
            </a:r>
            <a:r>
              <a:rPr spc="70" dirty="0">
                <a:cs typeface="Microsoft Sans Serif"/>
              </a:rPr>
              <a:t> </a:t>
            </a:r>
            <a:r>
              <a:rPr spc="-5" dirty="0">
                <a:cs typeface="Microsoft Sans Serif"/>
              </a:rPr>
              <a:t>реальних</a:t>
            </a:r>
            <a:r>
              <a:rPr spc="65" dirty="0">
                <a:cs typeface="Microsoft Sans Serif"/>
              </a:rPr>
              <a:t> </a:t>
            </a:r>
            <a:r>
              <a:rPr spc="-15" dirty="0">
                <a:cs typeface="Microsoft Sans Serif"/>
              </a:rPr>
              <a:t>проблем</a:t>
            </a:r>
            <a:r>
              <a:rPr spc="65" dirty="0">
                <a:cs typeface="Microsoft Sans Serif"/>
              </a:rPr>
              <a:t> </a:t>
            </a:r>
            <a:r>
              <a:rPr spc="-15" dirty="0">
                <a:cs typeface="Microsoft Sans Serif"/>
              </a:rPr>
              <a:t>і</a:t>
            </a:r>
            <a:r>
              <a:rPr spc="25" dirty="0">
                <a:cs typeface="Microsoft Sans Serif"/>
              </a:rPr>
              <a:t> </a:t>
            </a:r>
            <a:r>
              <a:rPr spc="-25" dirty="0">
                <a:cs typeface="Microsoft Sans Serif"/>
              </a:rPr>
              <a:t>задач,</a:t>
            </a:r>
            <a:r>
              <a:rPr spc="55" dirty="0">
                <a:cs typeface="Microsoft Sans Serif"/>
              </a:rPr>
              <a:t> </a:t>
            </a:r>
            <a:r>
              <a:rPr dirty="0">
                <a:cs typeface="Microsoft Sans Serif"/>
              </a:rPr>
              <a:t>що</a:t>
            </a:r>
            <a:r>
              <a:rPr spc="40" dirty="0">
                <a:cs typeface="Microsoft Sans Serif"/>
              </a:rPr>
              <a:t> </a:t>
            </a:r>
            <a:r>
              <a:rPr spc="-5" dirty="0">
                <a:cs typeface="Microsoft Sans Serif"/>
              </a:rPr>
              <a:t>сприяє</a:t>
            </a:r>
            <a:r>
              <a:rPr spc="25" dirty="0">
                <a:cs typeface="Microsoft Sans Serif"/>
              </a:rPr>
              <a:t> </a:t>
            </a:r>
            <a:r>
              <a:rPr spc="-30" dirty="0">
                <a:cs typeface="Microsoft Sans Serif"/>
              </a:rPr>
              <a:t>активному</a:t>
            </a:r>
            <a:r>
              <a:rPr spc="75" dirty="0">
                <a:cs typeface="Microsoft Sans Serif"/>
              </a:rPr>
              <a:t> </a:t>
            </a:r>
            <a:r>
              <a:rPr spc="-10" dirty="0">
                <a:cs typeface="Microsoft Sans Serif"/>
              </a:rPr>
              <a:t>мисленню</a:t>
            </a:r>
            <a:r>
              <a:rPr spc="70" dirty="0">
                <a:cs typeface="Microsoft Sans Serif"/>
              </a:rPr>
              <a:t> </a:t>
            </a:r>
            <a:r>
              <a:rPr spc="-5" dirty="0">
                <a:cs typeface="Microsoft Sans Serif"/>
              </a:rPr>
              <a:t>та </a:t>
            </a:r>
            <a:r>
              <a:rPr spc="-490" dirty="0">
                <a:cs typeface="Microsoft Sans Serif"/>
              </a:rPr>
              <a:t> </a:t>
            </a:r>
            <a:r>
              <a:rPr spc="-30" dirty="0">
                <a:cs typeface="Microsoft Sans Serif"/>
              </a:rPr>
              <a:t>пошуку</a:t>
            </a:r>
            <a:r>
              <a:rPr spc="25" dirty="0">
                <a:cs typeface="Microsoft Sans Serif"/>
              </a:rPr>
              <a:t> </a:t>
            </a:r>
            <a:r>
              <a:rPr spc="-10" dirty="0">
                <a:cs typeface="Microsoft Sans Serif"/>
              </a:rPr>
              <a:t>творчих</a:t>
            </a:r>
            <a:r>
              <a:rPr spc="55" dirty="0">
                <a:cs typeface="Microsoft Sans Serif"/>
              </a:rPr>
              <a:t> </a:t>
            </a:r>
            <a:r>
              <a:rPr spc="-5" dirty="0">
                <a:cs typeface="Microsoft Sans Serif"/>
              </a:rPr>
              <a:t>шляхів</a:t>
            </a:r>
            <a:r>
              <a:rPr spc="40" dirty="0">
                <a:cs typeface="Microsoft Sans Serif"/>
              </a:rPr>
              <a:t> </a:t>
            </a:r>
            <a:r>
              <a:rPr spc="-10" dirty="0">
                <a:cs typeface="Microsoft Sans Serif"/>
              </a:rPr>
              <a:t>вирішення.</a:t>
            </a:r>
            <a:endParaRPr dirty="0">
              <a:cs typeface="Microsoft Sans Serif"/>
            </a:endParaRPr>
          </a:p>
          <a:p>
            <a:pPr>
              <a:lnSpc>
                <a:spcPct val="100000"/>
              </a:lnSpc>
              <a:spcBef>
                <a:spcPts val="20"/>
              </a:spcBef>
            </a:pPr>
            <a:endParaRPr dirty="0">
              <a:cs typeface="Microsoft Sans Serif"/>
            </a:endParaRPr>
          </a:p>
          <a:p>
            <a:pPr marL="1728470" indent="-343535">
              <a:lnSpc>
                <a:spcPct val="100000"/>
              </a:lnSpc>
              <a:buClr>
                <a:srgbClr val="000066"/>
              </a:buClr>
              <a:buFont typeface="Wingdings"/>
              <a:buChar char=""/>
              <a:tabLst>
                <a:tab pos="1729105" algn="l"/>
              </a:tabLst>
            </a:pPr>
            <a:r>
              <a:rPr b="1" spc="-5" dirty="0">
                <a:cs typeface="Arial"/>
              </a:rPr>
              <a:t>Застосування</a:t>
            </a:r>
            <a:r>
              <a:rPr b="1" spc="10" dirty="0">
                <a:cs typeface="Arial"/>
              </a:rPr>
              <a:t> </a:t>
            </a:r>
            <a:r>
              <a:rPr b="1" spc="-5" dirty="0">
                <a:cs typeface="Arial"/>
              </a:rPr>
              <a:t>знань</a:t>
            </a:r>
            <a:r>
              <a:rPr b="1" spc="-15" dirty="0">
                <a:cs typeface="Arial"/>
              </a:rPr>
              <a:t> </a:t>
            </a:r>
            <a:r>
              <a:rPr b="1" dirty="0">
                <a:cs typeface="Arial"/>
              </a:rPr>
              <a:t>у</a:t>
            </a:r>
            <a:r>
              <a:rPr b="1" spc="-5" dirty="0">
                <a:cs typeface="Arial"/>
              </a:rPr>
              <a:t> практичних</a:t>
            </a:r>
            <a:r>
              <a:rPr b="1" spc="-20" dirty="0">
                <a:cs typeface="Arial"/>
              </a:rPr>
              <a:t> </a:t>
            </a:r>
            <a:r>
              <a:rPr b="1" spc="-10" dirty="0">
                <a:cs typeface="Arial"/>
              </a:rPr>
              <a:t>ситуаціях:</a:t>
            </a:r>
            <a:endParaRPr dirty="0">
              <a:cs typeface="Arial"/>
            </a:endParaRPr>
          </a:p>
          <a:p>
            <a:pPr marL="431800" marR="424180" indent="1270" algn="ctr">
              <a:lnSpc>
                <a:spcPct val="100000"/>
              </a:lnSpc>
              <a:spcBef>
                <a:spcPts val="465"/>
              </a:spcBef>
            </a:pPr>
            <a:r>
              <a:rPr spc="-20" dirty="0">
                <a:cs typeface="Microsoft Sans Serif"/>
              </a:rPr>
              <a:t>Учні</a:t>
            </a:r>
            <a:r>
              <a:rPr spc="45" dirty="0">
                <a:cs typeface="Microsoft Sans Serif"/>
              </a:rPr>
              <a:t> </a:t>
            </a:r>
            <a:r>
              <a:rPr spc="-10" dirty="0" err="1">
                <a:cs typeface="Microsoft Sans Serif"/>
              </a:rPr>
              <a:t>вивчають</a:t>
            </a:r>
            <a:r>
              <a:rPr spc="50" dirty="0">
                <a:cs typeface="Microsoft Sans Serif"/>
              </a:rPr>
              <a:t> </a:t>
            </a:r>
            <a:r>
              <a:rPr lang="uk-UA" spc="-25" dirty="0" smtClean="0">
                <a:cs typeface="Microsoft Sans Serif"/>
              </a:rPr>
              <a:t>предмет</a:t>
            </a:r>
            <a:r>
              <a:rPr spc="70" dirty="0" smtClean="0">
                <a:cs typeface="Microsoft Sans Serif"/>
              </a:rPr>
              <a:t> </a:t>
            </a:r>
            <a:r>
              <a:rPr spc="-10" dirty="0">
                <a:cs typeface="Microsoft Sans Serif"/>
              </a:rPr>
              <a:t>не</a:t>
            </a:r>
            <a:r>
              <a:rPr spc="25" dirty="0">
                <a:cs typeface="Microsoft Sans Serif"/>
              </a:rPr>
              <a:t> </a:t>
            </a:r>
            <a:r>
              <a:rPr spc="-25" dirty="0" err="1">
                <a:cs typeface="Microsoft Sans Serif"/>
              </a:rPr>
              <a:t>тільки</a:t>
            </a:r>
            <a:r>
              <a:rPr spc="65" dirty="0">
                <a:cs typeface="Microsoft Sans Serif"/>
              </a:rPr>
              <a:t> </a:t>
            </a:r>
            <a:r>
              <a:rPr lang="uk-UA" dirty="0" smtClean="0">
                <a:cs typeface="Microsoft Sans Serif"/>
              </a:rPr>
              <a:t>заради самого предмету</a:t>
            </a:r>
            <a:r>
              <a:rPr spc="-25" dirty="0" smtClean="0">
                <a:cs typeface="Microsoft Sans Serif"/>
              </a:rPr>
              <a:t>,</a:t>
            </a:r>
            <a:r>
              <a:rPr spc="80" dirty="0" smtClean="0">
                <a:cs typeface="Microsoft Sans Serif"/>
              </a:rPr>
              <a:t> </a:t>
            </a:r>
            <a:r>
              <a:rPr spc="-5" dirty="0">
                <a:cs typeface="Microsoft Sans Serif"/>
              </a:rPr>
              <a:t>а</a:t>
            </a:r>
            <a:r>
              <a:rPr spc="25" dirty="0">
                <a:cs typeface="Microsoft Sans Serif"/>
              </a:rPr>
              <a:t> </a:t>
            </a:r>
            <a:r>
              <a:rPr spc="-5" dirty="0">
                <a:cs typeface="Microsoft Sans Serif"/>
              </a:rPr>
              <a:t>й</a:t>
            </a:r>
            <a:r>
              <a:rPr spc="20" dirty="0">
                <a:cs typeface="Microsoft Sans Serif"/>
              </a:rPr>
              <a:t> </a:t>
            </a:r>
            <a:r>
              <a:rPr dirty="0" err="1">
                <a:cs typeface="Microsoft Sans Serif"/>
              </a:rPr>
              <a:t>для</a:t>
            </a:r>
            <a:r>
              <a:rPr spc="35" dirty="0">
                <a:cs typeface="Microsoft Sans Serif"/>
              </a:rPr>
              <a:t> </a:t>
            </a:r>
            <a:r>
              <a:rPr lang="uk-UA" spc="90" dirty="0" smtClean="0">
                <a:cs typeface="Microsoft Sans Serif"/>
              </a:rPr>
              <a:t>його </a:t>
            </a:r>
            <a:r>
              <a:rPr spc="-15" dirty="0" err="1" smtClean="0">
                <a:cs typeface="Microsoft Sans Serif"/>
              </a:rPr>
              <a:t>застосування</a:t>
            </a:r>
            <a:r>
              <a:rPr spc="85" dirty="0" smtClean="0">
                <a:cs typeface="Microsoft Sans Serif"/>
              </a:rPr>
              <a:t> </a:t>
            </a:r>
            <a:r>
              <a:rPr spc="-5" dirty="0">
                <a:cs typeface="Microsoft Sans Serif"/>
              </a:rPr>
              <a:t>у</a:t>
            </a:r>
            <a:r>
              <a:rPr spc="15" dirty="0">
                <a:cs typeface="Microsoft Sans Serif"/>
              </a:rPr>
              <a:t> </a:t>
            </a:r>
            <a:r>
              <a:rPr spc="-10" dirty="0">
                <a:cs typeface="Microsoft Sans Serif"/>
              </a:rPr>
              <a:t>реальних</a:t>
            </a:r>
            <a:r>
              <a:rPr spc="75" dirty="0">
                <a:cs typeface="Microsoft Sans Serif"/>
              </a:rPr>
              <a:t> </a:t>
            </a:r>
            <a:r>
              <a:rPr spc="-15" dirty="0" err="1">
                <a:cs typeface="Microsoft Sans Serif"/>
              </a:rPr>
              <a:t>життєвих</a:t>
            </a:r>
            <a:r>
              <a:rPr spc="70" dirty="0">
                <a:cs typeface="Microsoft Sans Serif"/>
              </a:rPr>
              <a:t> </a:t>
            </a:r>
            <a:r>
              <a:rPr spc="-10" dirty="0" err="1" smtClean="0">
                <a:cs typeface="Microsoft Sans Serif"/>
              </a:rPr>
              <a:t>ситуаціях</a:t>
            </a:r>
            <a:r>
              <a:rPr spc="-25" dirty="0" smtClean="0">
                <a:cs typeface="Microsoft Sans Serif"/>
              </a:rPr>
              <a:t>.</a:t>
            </a:r>
            <a:endParaRPr dirty="0">
              <a:cs typeface="Microsoft Sans Serif"/>
            </a:endParaRPr>
          </a:p>
          <a:p>
            <a:pPr>
              <a:lnSpc>
                <a:spcPct val="100000"/>
              </a:lnSpc>
              <a:spcBef>
                <a:spcPts val="45"/>
              </a:spcBef>
            </a:pPr>
            <a:endParaRPr dirty="0">
              <a:cs typeface="Microsoft Sans Serif"/>
            </a:endParaRPr>
          </a:p>
          <a:p>
            <a:pPr marL="2327910" lvl="1" indent="-343535">
              <a:lnSpc>
                <a:spcPct val="100000"/>
              </a:lnSpc>
              <a:buClr>
                <a:srgbClr val="000066"/>
              </a:buClr>
              <a:buFont typeface="Wingdings"/>
              <a:buChar char=""/>
              <a:tabLst>
                <a:tab pos="2328545" algn="l"/>
              </a:tabLst>
            </a:pPr>
            <a:r>
              <a:rPr b="1" spc="-5" dirty="0">
                <a:cs typeface="Arial"/>
              </a:rPr>
              <a:t>Використання</a:t>
            </a:r>
            <a:r>
              <a:rPr b="1" spc="-30" dirty="0">
                <a:cs typeface="Arial"/>
              </a:rPr>
              <a:t> </a:t>
            </a:r>
            <a:r>
              <a:rPr b="1" spc="-5" dirty="0">
                <a:cs typeface="Arial"/>
              </a:rPr>
              <a:t>креативних</a:t>
            </a:r>
            <a:r>
              <a:rPr b="1" spc="-30" dirty="0">
                <a:cs typeface="Arial"/>
              </a:rPr>
              <a:t> </a:t>
            </a:r>
            <a:r>
              <a:rPr b="1" spc="-5" dirty="0">
                <a:cs typeface="Arial"/>
              </a:rPr>
              <a:t>методів:</a:t>
            </a:r>
            <a:endParaRPr dirty="0">
              <a:cs typeface="Arial"/>
            </a:endParaRPr>
          </a:p>
          <a:p>
            <a:pPr marL="105410" marR="95250" algn="ctr">
              <a:lnSpc>
                <a:spcPct val="100000"/>
              </a:lnSpc>
              <a:spcBef>
                <a:spcPts val="459"/>
              </a:spcBef>
            </a:pPr>
            <a:r>
              <a:rPr spc="-10" dirty="0">
                <a:cs typeface="Microsoft Sans Serif"/>
              </a:rPr>
              <a:t>Вчителі</a:t>
            </a:r>
            <a:r>
              <a:rPr spc="60" dirty="0">
                <a:cs typeface="Microsoft Sans Serif"/>
              </a:rPr>
              <a:t> </a:t>
            </a:r>
            <a:r>
              <a:rPr spc="-5" dirty="0">
                <a:cs typeface="Microsoft Sans Serif"/>
              </a:rPr>
              <a:t>стимулюють</a:t>
            </a:r>
            <a:r>
              <a:rPr spc="65" dirty="0">
                <a:cs typeface="Microsoft Sans Serif"/>
              </a:rPr>
              <a:t> </a:t>
            </a:r>
            <a:r>
              <a:rPr spc="-15" dirty="0">
                <a:cs typeface="Microsoft Sans Serif"/>
              </a:rPr>
              <a:t>учнів</a:t>
            </a:r>
            <a:r>
              <a:rPr spc="35" dirty="0">
                <a:cs typeface="Microsoft Sans Serif"/>
              </a:rPr>
              <a:t> </a:t>
            </a:r>
            <a:r>
              <a:rPr spc="-5" dirty="0">
                <a:cs typeface="Microsoft Sans Serif"/>
              </a:rPr>
              <a:t>до</a:t>
            </a:r>
            <a:r>
              <a:rPr spc="35" dirty="0">
                <a:cs typeface="Microsoft Sans Serif"/>
              </a:rPr>
              <a:t> </a:t>
            </a:r>
            <a:r>
              <a:rPr spc="-20" dirty="0">
                <a:cs typeface="Microsoft Sans Serif"/>
              </a:rPr>
              <a:t>використання</a:t>
            </a:r>
            <a:r>
              <a:rPr spc="70" dirty="0">
                <a:cs typeface="Microsoft Sans Serif"/>
              </a:rPr>
              <a:t> </a:t>
            </a:r>
            <a:r>
              <a:rPr spc="-15" dirty="0">
                <a:cs typeface="Microsoft Sans Serif"/>
              </a:rPr>
              <a:t>креативних</a:t>
            </a:r>
            <a:r>
              <a:rPr spc="70" dirty="0">
                <a:cs typeface="Microsoft Sans Serif"/>
              </a:rPr>
              <a:t> </a:t>
            </a:r>
            <a:r>
              <a:rPr spc="-15" dirty="0" err="1">
                <a:cs typeface="Microsoft Sans Serif"/>
              </a:rPr>
              <a:t>методів</a:t>
            </a:r>
            <a:r>
              <a:rPr spc="65" dirty="0">
                <a:cs typeface="Microsoft Sans Serif"/>
              </a:rPr>
              <a:t> </a:t>
            </a:r>
            <a:r>
              <a:rPr lang="uk-UA" spc="-25" dirty="0" smtClean="0">
                <a:cs typeface="Microsoft Sans Serif"/>
              </a:rPr>
              <a:t>вирішення завдань</a:t>
            </a:r>
            <a:r>
              <a:rPr spc="-25" dirty="0" smtClean="0">
                <a:cs typeface="Microsoft Sans Serif"/>
              </a:rPr>
              <a:t>,</a:t>
            </a:r>
            <a:r>
              <a:rPr spc="45" dirty="0" smtClean="0">
                <a:cs typeface="Microsoft Sans Serif"/>
              </a:rPr>
              <a:t> </a:t>
            </a:r>
            <a:r>
              <a:rPr spc="-5" dirty="0">
                <a:cs typeface="Microsoft Sans Serif"/>
              </a:rPr>
              <a:t>надають</a:t>
            </a:r>
            <a:r>
              <a:rPr spc="60" dirty="0">
                <a:cs typeface="Microsoft Sans Serif"/>
              </a:rPr>
              <a:t> </a:t>
            </a:r>
            <a:r>
              <a:rPr spc="-20" dirty="0">
                <a:cs typeface="Microsoft Sans Serif"/>
              </a:rPr>
              <a:t>можливість</a:t>
            </a:r>
            <a:r>
              <a:rPr spc="80" dirty="0">
                <a:cs typeface="Microsoft Sans Serif"/>
              </a:rPr>
              <a:t> </a:t>
            </a:r>
            <a:r>
              <a:rPr spc="-15" dirty="0">
                <a:cs typeface="Microsoft Sans Serif"/>
              </a:rPr>
              <a:t>досліджувати</a:t>
            </a:r>
            <a:r>
              <a:rPr spc="90" dirty="0">
                <a:cs typeface="Microsoft Sans Serif"/>
              </a:rPr>
              <a:t> </a:t>
            </a:r>
            <a:r>
              <a:rPr spc="-5" dirty="0">
                <a:cs typeface="Microsoft Sans Serif"/>
              </a:rPr>
              <a:t>та</a:t>
            </a:r>
            <a:r>
              <a:rPr spc="30" dirty="0">
                <a:cs typeface="Microsoft Sans Serif"/>
              </a:rPr>
              <a:t> </a:t>
            </a:r>
            <a:r>
              <a:rPr spc="-10" dirty="0">
                <a:cs typeface="Microsoft Sans Serif"/>
              </a:rPr>
              <a:t>демонструвати</a:t>
            </a:r>
            <a:r>
              <a:rPr spc="65" dirty="0">
                <a:cs typeface="Microsoft Sans Serif"/>
              </a:rPr>
              <a:t> </a:t>
            </a:r>
            <a:r>
              <a:rPr spc="20" dirty="0">
                <a:cs typeface="Microsoft Sans Serif"/>
              </a:rPr>
              <a:t>свої</a:t>
            </a:r>
            <a:r>
              <a:rPr spc="40" dirty="0">
                <a:cs typeface="Microsoft Sans Serif"/>
              </a:rPr>
              <a:t> </a:t>
            </a:r>
            <a:r>
              <a:rPr spc="15" dirty="0">
                <a:cs typeface="Microsoft Sans Serif"/>
              </a:rPr>
              <a:t>ідеї.</a:t>
            </a:r>
            <a:endParaRPr dirty="0">
              <a:cs typeface="Microsoft Sans Serif"/>
            </a:endParaRPr>
          </a:p>
          <a:p>
            <a:pPr>
              <a:lnSpc>
                <a:spcPct val="100000"/>
              </a:lnSpc>
              <a:spcBef>
                <a:spcPts val="45"/>
              </a:spcBef>
            </a:pPr>
            <a:endParaRPr dirty="0">
              <a:cs typeface="Microsoft Sans Serif"/>
            </a:endParaRPr>
          </a:p>
          <a:p>
            <a:pPr marL="2033270" indent="-343535">
              <a:lnSpc>
                <a:spcPct val="100000"/>
              </a:lnSpc>
              <a:buClr>
                <a:srgbClr val="000066"/>
              </a:buClr>
              <a:buFont typeface="Wingdings"/>
              <a:buChar char=""/>
              <a:tabLst>
                <a:tab pos="2033905" algn="l"/>
              </a:tabLst>
            </a:pPr>
            <a:r>
              <a:rPr b="1" spc="-5" dirty="0">
                <a:cs typeface="Arial"/>
              </a:rPr>
              <a:t>Формулювання</a:t>
            </a:r>
            <a:r>
              <a:rPr b="1" spc="-10" dirty="0">
                <a:cs typeface="Arial"/>
              </a:rPr>
              <a:t> </a:t>
            </a:r>
            <a:r>
              <a:rPr b="1" spc="-5" dirty="0">
                <a:cs typeface="Arial"/>
              </a:rPr>
              <a:t>гіпотез</a:t>
            </a:r>
            <a:r>
              <a:rPr b="1" spc="20" dirty="0">
                <a:cs typeface="Arial"/>
              </a:rPr>
              <a:t> </a:t>
            </a:r>
            <a:r>
              <a:rPr b="1" spc="-20" dirty="0">
                <a:cs typeface="Arial"/>
              </a:rPr>
              <a:t>та</a:t>
            </a:r>
            <a:r>
              <a:rPr b="1" spc="20" dirty="0">
                <a:cs typeface="Arial"/>
              </a:rPr>
              <a:t> </a:t>
            </a:r>
            <a:r>
              <a:rPr b="1" spc="-5" dirty="0">
                <a:cs typeface="Arial"/>
              </a:rPr>
              <a:t>дослідження:</a:t>
            </a:r>
            <a:endParaRPr dirty="0">
              <a:cs typeface="Arial"/>
            </a:endParaRPr>
          </a:p>
          <a:p>
            <a:pPr marL="1586865" marR="5080" indent="-1574800">
              <a:lnSpc>
                <a:spcPct val="100000"/>
              </a:lnSpc>
              <a:spcBef>
                <a:spcPts val="459"/>
              </a:spcBef>
            </a:pPr>
            <a:r>
              <a:rPr spc="-20" dirty="0">
                <a:cs typeface="Microsoft Sans Serif"/>
              </a:rPr>
              <a:t>Учні</a:t>
            </a:r>
            <a:r>
              <a:rPr spc="35" dirty="0">
                <a:cs typeface="Microsoft Sans Serif"/>
              </a:rPr>
              <a:t> </a:t>
            </a:r>
            <a:r>
              <a:rPr spc="-10" dirty="0">
                <a:cs typeface="Microsoft Sans Serif"/>
              </a:rPr>
              <a:t>навчаються</a:t>
            </a:r>
            <a:r>
              <a:rPr spc="55" dirty="0">
                <a:cs typeface="Microsoft Sans Serif"/>
              </a:rPr>
              <a:t> </a:t>
            </a:r>
            <a:r>
              <a:rPr spc="-5" dirty="0">
                <a:cs typeface="Microsoft Sans Serif"/>
              </a:rPr>
              <a:t>формулювати</a:t>
            </a:r>
            <a:r>
              <a:rPr spc="60" dirty="0">
                <a:cs typeface="Microsoft Sans Serif"/>
              </a:rPr>
              <a:t> </a:t>
            </a:r>
            <a:r>
              <a:rPr spc="-25" dirty="0">
                <a:cs typeface="Microsoft Sans Serif"/>
              </a:rPr>
              <a:t>гіпотези,</a:t>
            </a:r>
            <a:r>
              <a:rPr spc="40" dirty="0">
                <a:cs typeface="Microsoft Sans Serif"/>
              </a:rPr>
              <a:t> </a:t>
            </a:r>
            <a:r>
              <a:rPr spc="-10" dirty="0">
                <a:cs typeface="Microsoft Sans Serif"/>
              </a:rPr>
              <a:t>перевіряти</a:t>
            </a:r>
            <a:r>
              <a:rPr spc="50" dirty="0">
                <a:cs typeface="Microsoft Sans Serif"/>
              </a:rPr>
              <a:t> </a:t>
            </a:r>
            <a:r>
              <a:rPr spc="45" dirty="0">
                <a:cs typeface="Microsoft Sans Serif"/>
              </a:rPr>
              <a:t>їх</a:t>
            </a:r>
            <a:r>
              <a:rPr spc="20" dirty="0">
                <a:cs typeface="Microsoft Sans Serif"/>
              </a:rPr>
              <a:t> </a:t>
            </a:r>
            <a:r>
              <a:rPr spc="-10" dirty="0">
                <a:cs typeface="Microsoft Sans Serif"/>
              </a:rPr>
              <a:t>на</a:t>
            </a:r>
            <a:r>
              <a:rPr spc="25" dirty="0">
                <a:cs typeface="Microsoft Sans Serif"/>
              </a:rPr>
              <a:t> </a:t>
            </a:r>
            <a:r>
              <a:rPr spc="-25" dirty="0">
                <a:cs typeface="Microsoft Sans Serif"/>
              </a:rPr>
              <a:t>практиці,</a:t>
            </a:r>
            <a:r>
              <a:rPr spc="55" dirty="0">
                <a:cs typeface="Microsoft Sans Serif"/>
              </a:rPr>
              <a:t> </a:t>
            </a:r>
            <a:r>
              <a:rPr spc="-10" dirty="0">
                <a:cs typeface="Microsoft Sans Serif"/>
              </a:rPr>
              <a:t>проводити </a:t>
            </a:r>
            <a:r>
              <a:rPr spc="-490" dirty="0">
                <a:cs typeface="Microsoft Sans Serif"/>
              </a:rPr>
              <a:t> </a:t>
            </a:r>
            <a:r>
              <a:rPr spc="-15" dirty="0">
                <a:cs typeface="Microsoft Sans Serif"/>
              </a:rPr>
              <a:t>дослідження</a:t>
            </a:r>
            <a:r>
              <a:rPr spc="65" dirty="0">
                <a:cs typeface="Microsoft Sans Serif"/>
              </a:rPr>
              <a:t> </a:t>
            </a:r>
            <a:r>
              <a:rPr spc="-5" dirty="0">
                <a:cs typeface="Microsoft Sans Serif"/>
              </a:rPr>
              <a:t>та</a:t>
            </a:r>
            <a:r>
              <a:rPr spc="30" dirty="0">
                <a:cs typeface="Microsoft Sans Serif"/>
              </a:rPr>
              <a:t> </a:t>
            </a:r>
            <a:r>
              <a:rPr spc="-15" dirty="0">
                <a:cs typeface="Microsoft Sans Serif"/>
              </a:rPr>
              <a:t>аналізувати</a:t>
            </a:r>
            <a:r>
              <a:rPr spc="65" dirty="0">
                <a:cs typeface="Microsoft Sans Serif"/>
              </a:rPr>
              <a:t> </a:t>
            </a:r>
            <a:r>
              <a:rPr spc="-20" dirty="0">
                <a:cs typeface="Microsoft Sans Serif"/>
              </a:rPr>
              <a:t>отримані</a:t>
            </a:r>
            <a:r>
              <a:rPr spc="65" dirty="0">
                <a:cs typeface="Microsoft Sans Serif"/>
              </a:rPr>
              <a:t> </a:t>
            </a:r>
            <a:r>
              <a:rPr spc="-10" dirty="0">
                <a:cs typeface="Microsoft Sans Serif"/>
              </a:rPr>
              <a:t>результати.</a:t>
            </a:r>
            <a:endParaRPr dirty="0">
              <a:cs typeface="Microsoft Sans Serif"/>
            </a:endParaRPr>
          </a:p>
        </p:txBody>
      </p:sp>
    </p:spTree>
    <p:extLst>
      <p:ext uri="{BB962C8B-B14F-4D97-AF65-F5344CB8AC3E}">
        <p14:creationId xmlns:p14="http://schemas.microsoft.com/office/powerpoint/2010/main" val="327370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799" y="34797"/>
            <a:ext cx="8350097" cy="756920"/>
          </a:xfrm>
          <a:prstGeom prst="rect">
            <a:avLst/>
          </a:prstGeom>
        </p:spPr>
        <p:txBody>
          <a:bodyPr vert="horz" wrap="square" lIns="0" tIns="12700" rIns="0" bIns="0" rtlCol="0">
            <a:spAutoFit/>
          </a:bodyPr>
          <a:lstStyle/>
          <a:p>
            <a:pPr marL="808355" marR="5080" indent="-796290">
              <a:lnSpc>
                <a:spcPct val="100000"/>
              </a:lnSpc>
              <a:spcBef>
                <a:spcPts val="100"/>
              </a:spcBef>
            </a:pPr>
            <a:r>
              <a:rPr sz="2400" b="1" spc="-5" dirty="0">
                <a:latin typeface="+mn-lt"/>
                <a:cs typeface="Times New Roman"/>
              </a:rPr>
              <a:t>Розвивальне</a:t>
            </a:r>
            <a:r>
              <a:rPr sz="2400" b="1" spc="15" dirty="0">
                <a:latin typeface="+mn-lt"/>
                <a:cs typeface="Times New Roman"/>
              </a:rPr>
              <a:t> </a:t>
            </a:r>
            <a:r>
              <a:rPr sz="2400" b="1" spc="-5" dirty="0">
                <a:latin typeface="+mn-lt"/>
                <a:cs typeface="Times New Roman"/>
              </a:rPr>
              <a:t>навчання:</a:t>
            </a:r>
            <a:r>
              <a:rPr sz="2400" b="1" spc="20" dirty="0">
                <a:latin typeface="+mn-lt"/>
                <a:cs typeface="Times New Roman"/>
              </a:rPr>
              <a:t> </a:t>
            </a:r>
            <a:r>
              <a:rPr sz="2400" b="1" spc="-5" dirty="0">
                <a:latin typeface="+mn-lt"/>
                <a:cs typeface="Times New Roman"/>
              </a:rPr>
              <a:t>стимулювання</a:t>
            </a:r>
            <a:r>
              <a:rPr sz="2400" b="1" spc="35" dirty="0">
                <a:latin typeface="+mn-lt"/>
                <a:cs typeface="Times New Roman"/>
              </a:rPr>
              <a:t> </a:t>
            </a:r>
            <a:r>
              <a:rPr sz="2400" b="1" spc="-5" dirty="0">
                <a:latin typeface="+mn-lt"/>
                <a:cs typeface="Times New Roman"/>
              </a:rPr>
              <a:t>творчості</a:t>
            </a:r>
            <a:r>
              <a:rPr sz="2400" b="1" spc="-10" dirty="0">
                <a:latin typeface="+mn-lt"/>
                <a:cs typeface="Times New Roman"/>
              </a:rPr>
              <a:t> </a:t>
            </a:r>
            <a:r>
              <a:rPr sz="2400" b="1" spc="-5" dirty="0">
                <a:latin typeface="+mn-lt"/>
                <a:cs typeface="Times New Roman"/>
              </a:rPr>
              <a:t>та </a:t>
            </a:r>
            <a:r>
              <a:rPr sz="2400" b="1" spc="-10" dirty="0">
                <a:latin typeface="+mn-lt"/>
                <a:cs typeface="Times New Roman"/>
              </a:rPr>
              <a:t>критичного </a:t>
            </a:r>
            <a:r>
              <a:rPr sz="2400" b="1" spc="-585" dirty="0">
                <a:latin typeface="+mn-lt"/>
                <a:cs typeface="Times New Roman"/>
              </a:rPr>
              <a:t> </a:t>
            </a:r>
            <a:r>
              <a:rPr sz="2400" b="1" spc="-5" dirty="0">
                <a:latin typeface="+mn-lt"/>
                <a:cs typeface="Times New Roman"/>
              </a:rPr>
              <a:t>мислення</a:t>
            </a:r>
            <a:r>
              <a:rPr sz="2400" b="1" spc="10" dirty="0">
                <a:latin typeface="+mn-lt"/>
                <a:cs typeface="Times New Roman"/>
              </a:rPr>
              <a:t> </a:t>
            </a:r>
            <a:r>
              <a:rPr sz="2400" b="1" dirty="0">
                <a:latin typeface="+mn-lt"/>
                <a:cs typeface="Times New Roman"/>
              </a:rPr>
              <a:t>учнів,</a:t>
            </a:r>
            <a:r>
              <a:rPr sz="2400" b="1" spc="-5" dirty="0">
                <a:latin typeface="+mn-lt"/>
                <a:cs typeface="Times New Roman"/>
              </a:rPr>
              <a:t> сприяння</a:t>
            </a:r>
            <a:r>
              <a:rPr sz="2400" b="1" spc="25" dirty="0">
                <a:latin typeface="+mn-lt"/>
                <a:cs typeface="Times New Roman"/>
              </a:rPr>
              <a:t> </a:t>
            </a:r>
            <a:r>
              <a:rPr sz="2400" b="1" spc="-5" dirty="0">
                <a:latin typeface="+mn-lt"/>
                <a:cs typeface="Times New Roman"/>
              </a:rPr>
              <a:t>розвитку</a:t>
            </a:r>
            <a:r>
              <a:rPr sz="2400" b="1" spc="10" dirty="0">
                <a:latin typeface="+mn-lt"/>
                <a:cs typeface="Times New Roman"/>
              </a:rPr>
              <a:t> </a:t>
            </a:r>
            <a:r>
              <a:rPr sz="2400" b="1" dirty="0">
                <a:latin typeface="+mn-lt"/>
                <a:cs typeface="Times New Roman"/>
              </a:rPr>
              <a:t>їхніх</a:t>
            </a:r>
            <a:r>
              <a:rPr sz="2400" b="1" spc="-15" dirty="0">
                <a:latin typeface="+mn-lt"/>
                <a:cs typeface="Times New Roman"/>
              </a:rPr>
              <a:t> </a:t>
            </a:r>
            <a:r>
              <a:rPr sz="2400" b="1" spc="-5" dirty="0">
                <a:latin typeface="+mn-lt"/>
                <a:cs typeface="Times New Roman"/>
              </a:rPr>
              <a:t>здібностей.</a:t>
            </a:r>
            <a:endParaRPr sz="2400" dirty="0">
              <a:latin typeface="+mn-lt"/>
              <a:cs typeface="Times New Roman"/>
            </a:endParaRPr>
          </a:p>
        </p:txBody>
      </p:sp>
      <p:sp>
        <p:nvSpPr>
          <p:cNvPr id="3" name="object 3"/>
          <p:cNvSpPr txBox="1"/>
          <p:nvPr/>
        </p:nvSpPr>
        <p:spPr>
          <a:xfrm>
            <a:off x="1485900" y="1171847"/>
            <a:ext cx="7545806" cy="4092787"/>
          </a:xfrm>
          <a:prstGeom prst="rect">
            <a:avLst/>
          </a:prstGeom>
        </p:spPr>
        <p:txBody>
          <a:bodyPr vert="horz" wrap="square" lIns="0" tIns="85725" rIns="0" bIns="0" rtlCol="0">
            <a:spAutoFit/>
          </a:bodyPr>
          <a:lstStyle/>
          <a:p>
            <a:pPr marL="3268345" indent="-343535">
              <a:lnSpc>
                <a:spcPct val="100000"/>
              </a:lnSpc>
              <a:spcBef>
                <a:spcPts val="675"/>
              </a:spcBef>
              <a:buClr>
                <a:srgbClr val="000066"/>
              </a:buClr>
              <a:buFont typeface="Wingdings"/>
              <a:buChar char=""/>
              <a:tabLst>
                <a:tab pos="3268979" algn="l"/>
              </a:tabLst>
            </a:pPr>
            <a:r>
              <a:rPr b="1" spc="-5" dirty="0">
                <a:cs typeface="Arial"/>
              </a:rPr>
              <a:t>Робота</a:t>
            </a:r>
            <a:r>
              <a:rPr b="1" spc="-10" dirty="0">
                <a:cs typeface="Arial"/>
              </a:rPr>
              <a:t> </a:t>
            </a:r>
            <a:r>
              <a:rPr b="1" dirty="0">
                <a:cs typeface="Arial"/>
              </a:rPr>
              <a:t>в</a:t>
            </a:r>
            <a:r>
              <a:rPr b="1" spc="-40" dirty="0">
                <a:cs typeface="Arial"/>
              </a:rPr>
              <a:t> </a:t>
            </a:r>
            <a:r>
              <a:rPr b="1" spc="-5" dirty="0">
                <a:cs typeface="Arial"/>
              </a:rPr>
              <a:t>команді:</a:t>
            </a:r>
            <a:endParaRPr dirty="0">
              <a:cs typeface="Arial"/>
            </a:endParaRPr>
          </a:p>
          <a:p>
            <a:pPr marL="414655" marR="402590" algn="ctr">
              <a:lnSpc>
                <a:spcPct val="100000"/>
              </a:lnSpc>
              <a:spcBef>
                <a:spcPts val="480"/>
              </a:spcBef>
            </a:pPr>
            <a:r>
              <a:rPr spc="-20" dirty="0">
                <a:cs typeface="Microsoft Sans Serif"/>
              </a:rPr>
              <a:t>Учні</a:t>
            </a:r>
            <a:r>
              <a:rPr spc="25" dirty="0">
                <a:cs typeface="Microsoft Sans Serif"/>
              </a:rPr>
              <a:t> </a:t>
            </a:r>
            <a:r>
              <a:rPr spc="-25" dirty="0">
                <a:cs typeface="Microsoft Sans Serif"/>
              </a:rPr>
              <a:t>активно</a:t>
            </a:r>
            <a:r>
              <a:rPr spc="5" dirty="0">
                <a:cs typeface="Microsoft Sans Serif"/>
              </a:rPr>
              <a:t> </a:t>
            </a:r>
            <a:r>
              <a:rPr spc="-10" dirty="0">
                <a:cs typeface="Microsoft Sans Serif"/>
              </a:rPr>
              <a:t>залучаються </a:t>
            </a:r>
            <a:r>
              <a:rPr dirty="0">
                <a:cs typeface="Microsoft Sans Serif"/>
              </a:rPr>
              <a:t>до</a:t>
            </a:r>
            <a:r>
              <a:rPr spc="25" dirty="0">
                <a:cs typeface="Microsoft Sans Serif"/>
              </a:rPr>
              <a:t> </a:t>
            </a:r>
            <a:r>
              <a:rPr dirty="0">
                <a:cs typeface="Microsoft Sans Serif"/>
              </a:rPr>
              <a:t>групової </a:t>
            </a:r>
            <a:r>
              <a:rPr spc="-5" dirty="0">
                <a:cs typeface="Microsoft Sans Serif"/>
              </a:rPr>
              <a:t>роботи,</a:t>
            </a:r>
            <a:r>
              <a:rPr spc="5" dirty="0">
                <a:cs typeface="Microsoft Sans Serif"/>
              </a:rPr>
              <a:t> </a:t>
            </a:r>
            <a:r>
              <a:rPr spc="-10" dirty="0">
                <a:cs typeface="Microsoft Sans Serif"/>
              </a:rPr>
              <a:t>спільного</a:t>
            </a:r>
            <a:r>
              <a:rPr spc="10" dirty="0">
                <a:cs typeface="Microsoft Sans Serif"/>
              </a:rPr>
              <a:t> </a:t>
            </a:r>
            <a:r>
              <a:rPr spc="-20" dirty="0">
                <a:cs typeface="Microsoft Sans Serif"/>
              </a:rPr>
              <a:t>розв'язання </a:t>
            </a:r>
            <a:r>
              <a:rPr spc="-515" dirty="0">
                <a:cs typeface="Microsoft Sans Serif"/>
              </a:rPr>
              <a:t> </a:t>
            </a:r>
            <a:r>
              <a:rPr spc="-15" dirty="0">
                <a:cs typeface="Microsoft Sans Serif"/>
              </a:rPr>
              <a:t>завдань </a:t>
            </a:r>
            <a:r>
              <a:rPr dirty="0">
                <a:cs typeface="Microsoft Sans Serif"/>
              </a:rPr>
              <a:t>та </a:t>
            </a:r>
            <a:r>
              <a:rPr spc="-15" dirty="0">
                <a:cs typeface="Microsoft Sans Serif"/>
              </a:rPr>
              <a:t>обміну</a:t>
            </a:r>
            <a:r>
              <a:rPr spc="15" dirty="0">
                <a:cs typeface="Microsoft Sans Serif"/>
              </a:rPr>
              <a:t> </a:t>
            </a:r>
            <a:r>
              <a:rPr spc="-35" dirty="0">
                <a:cs typeface="Microsoft Sans Serif"/>
              </a:rPr>
              <a:t>думками,</a:t>
            </a:r>
            <a:r>
              <a:rPr spc="-15" dirty="0">
                <a:cs typeface="Microsoft Sans Serif"/>
              </a:rPr>
              <a:t> </a:t>
            </a:r>
            <a:r>
              <a:rPr spc="5" dirty="0">
                <a:cs typeface="Microsoft Sans Serif"/>
              </a:rPr>
              <a:t>що</a:t>
            </a:r>
            <a:r>
              <a:rPr spc="15" dirty="0">
                <a:cs typeface="Microsoft Sans Serif"/>
              </a:rPr>
              <a:t> </a:t>
            </a:r>
            <a:r>
              <a:rPr spc="-5" dirty="0">
                <a:cs typeface="Microsoft Sans Serif"/>
              </a:rPr>
              <a:t>сприяє</a:t>
            </a:r>
            <a:r>
              <a:rPr spc="20" dirty="0">
                <a:cs typeface="Microsoft Sans Serif"/>
              </a:rPr>
              <a:t> </a:t>
            </a:r>
            <a:r>
              <a:rPr spc="-30" dirty="0">
                <a:cs typeface="Microsoft Sans Serif"/>
              </a:rPr>
              <a:t>розвитку</a:t>
            </a:r>
            <a:r>
              <a:rPr spc="-25" dirty="0">
                <a:cs typeface="Microsoft Sans Serif"/>
              </a:rPr>
              <a:t> комунікативних</a:t>
            </a:r>
            <a:r>
              <a:rPr dirty="0">
                <a:cs typeface="Microsoft Sans Serif"/>
              </a:rPr>
              <a:t> та </a:t>
            </a:r>
            <a:r>
              <a:rPr spc="5" dirty="0">
                <a:cs typeface="Microsoft Sans Serif"/>
              </a:rPr>
              <a:t> </a:t>
            </a:r>
            <a:r>
              <a:rPr spc="-5" dirty="0">
                <a:cs typeface="Microsoft Sans Serif"/>
              </a:rPr>
              <a:t>співпрацюють</a:t>
            </a:r>
            <a:r>
              <a:rPr dirty="0">
                <a:cs typeface="Microsoft Sans Serif"/>
              </a:rPr>
              <a:t> </a:t>
            </a:r>
            <a:r>
              <a:rPr spc="-25" dirty="0">
                <a:cs typeface="Microsoft Sans Serif"/>
              </a:rPr>
              <a:t>навичок.</a:t>
            </a:r>
            <a:endParaRPr dirty="0">
              <a:cs typeface="Microsoft Sans Serif"/>
            </a:endParaRPr>
          </a:p>
          <a:p>
            <a:pPr>
              <a:lnSpc>
                <a:spcPct val="100000"/>
              </a:lnSpc>
              <a:spcBef>
                <a:spcPts val="5"/>
              </a:spcBef>
            </a:pPr>
            <a:endParaRPr dirty="0">
              <a:cs typeface="Microsoft Sans Serif"/>
            </a:endParaRPr>
          </a:p>
          <a:p>
            <a:pPr marL="1998345" indent="-343535">
              <a:lnSpc>
                <a:spcPct val="100000"/>
              </a:lnSpc>
              <a:buClr>
                <a:srgbClr val="000066"/>
              </a:buClr>
              <a:buFont typeface="Wingdings"/>
              <a:buChar char=""/>
              <a:tabLst>
                <a:tab pos="1998980" algn="l"/>
              </a:tabLst>
            </a:pPr>
            <a:r>
              <a:rPr b="1" spc="-5" dirty="0">
                <a:cs typeface="Arial"/>
              </a:rPr>
              <a:t>Пошук</a:t>
            </a:r>
            <a:r>
              <a:rPr b="1" dirty="0">
                <a:cs typeface="Arial"/>
              </a:rPr>
              <a:t> і</a:t>
            </a:r>
            <a:r>
              <a:rPr b="1" spc="-25" dirty="0">
                <a:cs typeface="Arial"/>
              </a:rPr>
              <a:t> </a:t>
            </a:r>
            <a:r>
              <a:rPr b="1" spc="-5" dirty="0">
                <a:cs typeface="Arial"/>
              </a:rPr>
              <a:t>вирішення</a:t>
            </a:r>
            <a:r>
              <a:rPr b="1" spc="-20" dirty="0">
                <a:cs typeface="Arial"/>
              </a:rPr>
              <a:t> </a:t>
            </a:r>
            <a:r>
              <a:rPr b="1" dirty="0">
                <a:cs typeface="Arial"/>
              </a:rPr>
              <a:t>нових</a:t>
            </a:r>
            <a:r>
              <a:rPr b="1" spc="-20" dirty="0">
                <a:cs typeface="Arial"/>
              </a:rPr>
              <a:t> </a:t>
            </a:r>
            <a:r>
              <a:rPr b="1" spc="-5" dirty="0">
                <a:cs typeface="Arial"/>
              </a:rPr>
              <a:t>завдань:</a:t>
            </a:r>
            <a:endParaRPr dirty="0">
              <a:cs typeface="Arial"/>
            </a:endParaRPr>
          </a:p>
          <a:p>
            <a:pPr marL="242570" marR="227965" algn="ctr">
              <a:lnSpc>
                <a:spcPct val="100000"/>
              </a:lnSpc>
              <a:spcBef>
                <a:spcPts val="484"/>
              </a:spcBef>
            </a:pPr>
            <a:r>
              <a:rPr spc="-20" dirty="0">
                <a:cs typeface="Microsoft Sans Serif"/>
              </a:rPr>
              <a:t>Учні</a:t>
            </a:r>
            <a:r>
              <a:rPr spc="25" dirty="0">
                <a:cs typeface="Microsoft Sans Serif"/>
              </a:rPr>
              <a:t> </a:t>
            </a:r>
            <a:r>
              <a:rPr spc="-10" dirty="0">
                <a:cs typeface="Microsoft Sans Serif"/>
              </a:rPr>
              <a:t>мають</a:t>
            </a:r>
            <a:r>
              <a:rPr dirty="0">
                <a:cs typeface="Microsoft Sans Serif"/>
              </a:rPr>
              <a:t> </a:t>
            </a:r>
            <a:r>
              <a:rPr spc="-35" dirty="0">
                <a:cs typeface="Microsoft Sans Serif"/>
              </a:rPr>
              <a:t>змогу</a:t>
            </a:r>
            <a:r>
              <a:rPr dirty="0">
                <a:cs typeface="Microsoft Sans Serif"/>
              </a:rPr>
              <a:t> ставити</a:t>
            </a:r>
            <a:r>
              <a:rPr spc="-5" dirty="0">
                <a:cs typeface="Microsoft Sans Serif"/>
              </a:rPr>
              <a:t> </a:t>
            </a:r>
            <a:r>
              <a:rPr spc="-10" dirty="0">
                <a:cs typeface="Microsoft Sans Serif"/>
              </a:rPr>
              <a:t>нові</a:t>
            </a:r>
            <a:r>
              <a:rPr spc="15" dirty="0">
                <a:cs typeface="Microsoft Sans Serif"/>
              </a:rPr>
              <a:t> </a:t>
            </a:r>
            <a:r>
              <a:rPr spc="-15" dirty="0">
                <a:cs typeface="Microsoft Sans Serif"/>
              </a:rPr>
              <a:t>завдання,</a:t>
            </a:r>
            <a:r>
              <a:rPr dirty="0">
                <a:cs typeface="Microsoft Sans Serif"/>
              </a:rPr>
              <a:t> </a:t>
            </a:r>
            <a:r>
              <a:rPr spc="-20" dirty="0">
                <a:cs typeface="Microsoft Sans Serif"/>
              </a:rPr>
              <a:t>розв'язувати </a:t>
            </a:r>
            <a:r>
              <a:rPr spc="-15" dirty="0">
                <a:cs typeface="Microsoft Sans Serif"/>
              </a:rPr>
              <a:t>складні</a:t>
            </a:r>
            <a:r>
              <a:rPr spc="10" dirty="0">
                <a:cs typeface="Microsoft Sans Serif"/>
              </a:rPr>
              <a:t> </a:t>
            </a:r>
            <a:r>
              <a:rPr spc="-25" dirty="0">
                <a:cs typeface="Microsoft Sans Serif"/>
              </a:rPr>
              <a:t>задачі</a:t>
            </a:r>
            <a:r>
              <a:rPr spc="5" dirty="0">
                <a:cs typeface="Microsoft Sans Serif"/>
              </a:rPr>
              <a:t> </a:t>
            </a:r>
            <a:r>
              <a:rPr dirty="0">
                <a:cs typeface="Microsoft Sans Serif"/>
              </a:rPr>
              <a:t>та </a:t>
            </a:r>
            <a:r>
              <a:rPr spc="-520" dirty="0">
                <a:cs typeface="Microsoft Sans Serif"/>
              </a:rPr>
              <a:t> </a:t>
            </a:r>
            <a:r>
              <a:rPr spc="-15" dirty="0">
                <a:cs typeface="Microsoft Sans Serif"/>
              </a:rPr>
              <a:t>розвивати</a:t>
            </a:r>
            <a:r>
              <a:rPr spc="-25" dirty="0">
                <a:cs typeface="Microsoft Sans Serif"/>
              </a:rPr>
              <a:t> </a:t>
            </a:r>
            <a:r>
              <a:rPr spc="25" dirty="0">
                <a:cs typeface="Microsoft Sans Serif"/>
              </a:rPr>
              <a:t>свої</a:t>
            </a:r>
            <a:r>
              <a:rPr spc="-10" dirty="0">
                <a:cs typeface="Microsoft Sans Serif"/>
              </a:rPr>
              <a:t> </a:t>
            </a:r>
            <a:r>
              <a:rPr spc="-15" dirty="0">
                <a:cs typeface="Microsoft Sans Serif"/>
              </a:rPr>
              <a:t>здібності</a:t>
            </a:r>
            <a:r>
              <a:rPr spc="-10" dirty="0">
                <a:cs typeface="Microsoft Sans Serif"/>
              </a:rPr>
              <a:t> </a:t>
            </a:r>
            <a:r>
              <a:rPr spc="-20" dirty="0">
                <a:cs typeface="Microsoft Sans Serif"/>
              </a:rPr>
              <a:t>незалежно</a:t>
            </a:r>
            <a:r>
              <a:rPr spc="-15" dirty="0">
                <a:cs typeface="Microsoft Sans Serif"/>
              </a:rPr>
              <a:t> </a:t>
            </a:r>
            <a:r>
              <a:rPr spc="-5" dirty="0">
                <a:cs typeface="Microsoft Sans Serif"/>
              </a:rPr>
              <a:t>від</a:t>
            </a:r>
            <a:r>
              <a:rPr spc="5" dirty="0">
                <a:cs typeface="Microsoft Sans Serif"/>
              </a:rPr>
              <a:t> </a:t>
            </a:r>
            <a:r>
              <a:rPr spc="-5" dirty="0">
                <a:cs typeface="Microsoft Sans Serif"/>
              </a:rPr>
              <a:t>традиційних шаблонів.</a:t>
            </a:r>
            <a:endParaRPr dirty="0">
              <a:cs typeface="Microsoft Sans Serif"/>
            </a:endParaRPr>
          </a:p>
          <a:p>
            <a:pPr>
              <a:lnSpc>
                <a:spcPct val="100000"/>
              </a:lnSpc>
              <a:spcBef>
                <a:spcPts val="5"/>
              </a:spcBef>
            </a:pPr>
            <a:endParaRPr dirty="0">
              <a:cs typeface="Microsoft Sans Serif"/>
            </a:endParaRPr>
          </a:p>
          <a:p>
            <a:pPr marL="12700" marR="5080" indent="6350" algn="ctr">
              <a:lnSpc>
                <a:spcPct val="100000"/>
              </a:lnSpc>
            </a:pPr>
            <a:r>
              <a:rPr spc="-15" dirty="0">
                <a:cs typeface="Microsoft Sans Serif"/>
              </a:rPr>
              <a:t>Розвивальне</a:t>
            </a:r>
            <a:r>
              <a:rPr spc="40" dirty="0">
                <a:cs typeface="Microsoft Sans Serif"/>
              </a:rPr>
              <a:t> </a:t>
            </a:r>
            <a:r>
              <a:rPr spc="-15" dirty="0" err="1">
                <a:cs typeface="Microsoft Sans Serif"/>
              </a:rPr>
              <a:t>навчання</a:t>
            </a:r>
            <a:r>
              <a:rPr spc="40" dirty="0">
                <a:cs typeface="Microsoft Sans Serif"/>
              </a:rPr>
              <a:t> </a:t>
            </a:r>
            <a:r>
              <a:rPr spc="-15" dirty="0" err="1" smtClean="0">
                <a:cs typeface="Microsoft Sans Serif"/>
              </a:rPr>
              <a:t>підтримує</a:t>
            </a:r>
            <a:r>
              <a:rPr spc="-15" dirty="0" smtClean="0">
                <a:cs typeface="Microsoft Sans Serif"/>
              </a:rPr>
              <a:t> </a:t>
            </a:r>
            <a:r>
              <a:rPr spc="-10" dirty="0" smtClean="0">
                <a:cs typeface="Microsoft Sans Serif"/>
              </a:rPr>
              <a:t> </a:t>
            </a:r>
            <a:r>
              <a:rPr spc="-15" dirty="0">
                <a:cs typeface="Microsoft Sans Serif"/>
              </a:rPr>
              <a:t>інтелектуальний</a:t>
            </a:r>
            <a:r>
              <a:rPr spc="20" dirty="0">
                <a:cs typeface="Microsoft Sans Serif"/>
              </a:rPr>
              <a:t> </a:t>
            </a:r>
            <a:r>
              <a:rPr spc="-40" dirty="0">
                <a:cs typeface="Microsoft Sans Serif"/>
              </a:rPr>
              <a:t>розвиток</a:t>
            </a:r>
            <a:r>
              <a:rPr spc="35" dirty="0">
                <a:cs typeface="Microsoft Sans Serif"/>
              </a:rPr>
              <a:t> </a:t>
            </a:r>
            <a:r>
              <a:rPr spc="-15" dirty="0">
                <a:cs typeface="Microsoft Sans Serif"/>
              </a:rPr>
              <a:t>учнів,</a:t>
            </a:r>
            <a:r>
              <a:rPr spc="35" dirty="0">
                <a:cs typeface="Microsoft Sans Serif"/>
              </a:rPr>
              <a:t> </a:t>
            </a:r>
            <a:r>
              <a:rPr dirty="0">
                <a:cs typeface="Microsoft Sans Serif"/>
              </a:rPr>
              <a:t>стимулює </a:t>
            </a:r>
            <a:r>
              <a:rPr spc="-10" dirty="0">
                <a:cs typeface="Microsoft Sans Serif"/>
              </a:rPr>
              <a:t>творчість</a:t>
            </a:r>
            <a:r>
              <a:rPr spc="50" dirty="0">
                <a:cs typeface="Microsoft Sans Serif"/>
              </a:rPr>
              <a:t> </a:t>
            </a:r>
            <a:r>
              <a:rPr dirty="0">
                <a:cs typeface="Microsoft Sans Serif"/>
              </a:rPr>
              <a:t>та </a:t>
            </a:r>
            <a:r>
              <a:rPr spc="5" dirty="0">
                <a:cs typeface="Microsoft Sans Serif"/>
              </a:rPr>
              <a:t> </a:t>
            </a:r>
            <a:r>
              <a:rPr spc="-25" dirty="0">
                <a:cs typeface="Microsoft Sans Serif"/>
              </a:rPr>
              <a:t>критичне</a:t>
            </a:r>
            <a:r>
              <a:rPr spc="20" dirty="0">
                <a:cs typeface="Microsoft Sans Serif"/>
              </a:rPr>
              <a:t> </a:t>
            </a:r>
            <a:r>
              <a:rPr spc="-10" dirty="0">
                <a:cs typeface="Microsoft Sans Serif"/>
              </a:rPr>
              <a:t>мислення,</a:t>
            </a:r>
            <a:r>
              <a:rPr spc="15" dirty="0">
                <a:cs typeface="Microsoft Sans Serif"/>
              </a:rPr>
              <a:t> </a:t>
            </a:r>
            <a:r>
              <a:rPr spc="-10" dirty="0">
                <a:cs typeface="Microsoft Sans Serif"/>
              </a:rPr>
              <a:t>формує</a:t>
            </a:r>
            <a:r>
              <a:rPr spc="35" dirty="0">
                <a:cs typeface="Microsoft Sans Serif"/>
              </a:rPr>
              <a:t> </a:t>
            </a:r>
            <a:r>
              <a:rPr spc="-25" dirty="0">
                <a:cs typeface="Microsoft Sans Serif"/>
              </a:rPr>
              <a:t>ключові</a:t>
            </a:r>
            <a:r>
              <a:rPr spc="30" dirty="0">
                <a:cs typeface="Microsoft Sans Serif"/>
              </a:rPr>
              <a:t> </a:t>
            </a:r>
            <a:r>
              <a:rPr spc="-30" dirty="0">
                <a:cs typeface="Microsoft Sans Serif"/>
              </a:rPr>
              <a:t>навички,</a:t>
            </a:r>
            <a:r>
              <a:rPr spc="15" dirty="0">
                <a:cs typeface="Microsoft Sans Serif"/>
              </a:rPr>
              <a:t> </a:t>
            </a:r>
            <a:r>
              <a:rPr spc="-60" dirty="0">
                <a:cs typeface="Microsoft Sans Serif"/>
              </a:rPr>
              <a:t>які</a:t>
            </a:r>
            <a:r>
              <a:rPr spc="30" dirty="0">
                <a:cs typeface="Microsoft Sans Serif"/>
              </a:rPr>
              <a:t> </a:t>
            </a:r>
            <a:r>
              <a:rPr spc="-5" dirty="0">
                <a:cs typeface="Microsoft Sans Serif"/>
              </a:rPr>
              <a:t>стануть </a:t>
            </a:r>
            <a:r>
              <a:rPr dirty="0">
                <a:cs typeface="Microsoft Sans Serif"/>
              </a:rPr>
              <a:t> </a:t>
            </a:r>
            <a:r>
              <a:rPr spc="-5" dirty="0">
                <a:cs typeface="Microsoft Sans Serif"/>
              </a:rPr>
              <a:t>основою</a:t>
            </a:r>
            <a:r>
              <a:rPr spc="40" dirty="0">
                <a:cs typeface="Microsoft Sans Serif"/>
              </a:rPr>
              <a:t> </a:t>
            </a:r>
            <a:r>
              <a:rPr spc="10" dirty="0">
                <a:cs typeface="Microsoft Sans Serif"/>
              </a:rPr>
              <a:t>для</a:t>
            </a:r>
            <a:r>
              <a:rPr spc="20" dirty="0">
                <a:cs typeface="Microsoft Sans Serif"/>
              </a:rPr>
              <a:t> </a:t>
            </a:r>
            <a:r>
              <a:rPr spc="-15" dirty="0">
                <a:cs typeface="Microsoft Sans Serif"/>
              </a:rPr>
              <a:t>успіху</a:t>
            </a:r>
            <a:r>
              <a:rPr spc="40" dirty="0">
                <a:cs typeface="Microsoft Sans Serif"/>
              </a:rPr>
              <a:t> </a:t>
            </a:r>
            <a:r>
              <a:rPr dirty="0">
                <a:cs typeface="Microsoft Sans Serif"/>
              </a:rPr>
              <a:t>у</a:t>
            </a:r>
            <a:r>
              <a:rPr spc="30" dirty="0">
                <a:cs typeface="Microsoft Sans Serif"/>
              </a:rPr>
              <a:t> </a:t>
            </a:r>
            <a:r>
              <a:rPr spc="-20" dirty="0">
                <a:cs typeface="Microsoft Sans Serif"/>
              </a:rPr>
              <a:t>навчанні</a:t>
            </a:r>
            <a:r>
              <a:rPr spc="50" dirty="0">
                <a:cs typeface="Microsoft Sans Serif"/>
              </a:rPr>
              <a:t> </a:t>
            </a:r>
            <a:r>
              <a:rPr dirty="0">
                <a:cs typeface="Microsoft Sans Serif"/>
              </a:rPr>
              <a:t>та</a:t>
            </a:r>
            <a:r>
              <a:rPr spc="30" dirty="0">
                <a:cs typeface="Microsoft Sans Serif"/>
              </a:rPr>
              <a:t> </a:t>
            </a:r>
            <a:r>
              <a:rPr spc="-20" dirty="0">
                <a:cs typeface="Microsoft Sans Serif"/>
              </a:rPr>
              <a:t>житті.</a:t>
            </a:r>
            <a:r>
              <a:rPr spc="5" dirty="0">
                <a:cs typeface="Microsoft Sans Serif"/>
              </a:rPr>
              <a:t> </a:t>
            </a:r>
            <a:r>
              <a:rPr spc="-10" dirty="0">
                <a:cs typeface="Microsoft Sans Serif"/>
              </a:rPr>
              <a:t>Воно</a:t>
            </a:r>
            <a:r>
              <a:rPr spc="35" dirty="0">
                <a:cs typeface="Microsoft Sans Serif"/>
              </a:rPr>
              <a:t> </a:t>
            </a:r>
            <a:r>
              <a:rPr spc="-20" dirty="0">
                <a:cs typeface="Microsoft Sans Serif"/>
              </a:rPr>
              <a:t>допомагає</a:t>
            </a:r>
            <a:r>
              <a:rPr spc="25" dirty="0">
                <a:cs typeface="Microsoft Sans Serif"/>
              </a:rPr>
              <a:t> </a:t>
            </a:r>
            <a:r>
              <a:rPr spc="-25" dirty="0">
                <a:cs typeface="Microsoft Sans Serif"/>
              </a:rPr>
              <a:t>учням </a:t>
            </a:r>
            <a:r>
              <a:rPr spc="-620" dirty="0">
                <a:cs typeface="Microsoft Sans Serif"/>
              </a:rPr>
              <a:t> </a:t>
            </a:r>
            <a:r>
              <a:rPr spc="-35" dirty="0">
                <a:cs typeface="Microsoft Sans Serif"/>
              </a:rPr>
              <a:t>розкрити</a:t>
            </a:r>
            <a:r>
              <a:rPr spc="5" dirty="0">
                <a:cs typeface="Microsoft Sans Serif"/>
              </a:rPr>
              <a:t> </a:t>
            </a:r>
            <a:r>
              <a:rPr spc="-10" dirty="0">
                <a:cs typeface="Microsoft Sans Serif"/>
              </a:rPr>
              <a:t>свій</a:t>
            </a:r>
            <a:r>
              <a:rPr spc="30" dirty="0">
                <a:cs typeface="Microsoft Sans Serif"/>
              </a:rPr>
              <a:t> </a:t>
            </a:r>
            <a:r>
              <a:rPr spc="-5" dirty="0">
                <a:cs typeface="Microsoft Sans Serif"/>
              </a:rPr>
              <a:t>потенціал</a:t>
            </a:r>
            <a:r>
              <a:rPr spc="45" dirty="0">
                <a:cs typeface="Microsoft Sans Serif"/>
              </a:rPr>
              <a:t> </a:t>
            </a:r>
            <a:r>
              <a:rPr spc="-15" dirty="0">
                <a:cs typeface="Microsoft Sans Serif"/>
              </a:rPr>
              <a:t>і</a:t>
            </a:r>
            <a:r>
              <a:rPr spc="25" dirty="0">
                <a:cs typeface="Microsoft Sans Serif"/>
              </a:rPr>
              <a:t> </a:t>
            </a:r>
            <a:r>
              <a:rPr spc="-10" dirty="0">
                <a:cs typeface="Microsoft Sans Serif"/>
              </a:rPr>
              <a:t>навчитися</a:t>
            </a:r>
            <a:r>
              <a:rPr spc="20" dirty="0">
                <a:cs typeface="Microsoft Sans Serif"/>
              </a:rPr>
              <a:t> </a:t>
            </a:r>
            <a:r>
              <a:rPr spc="-15" dirty="0">
                <a:cs typeface="Microsoft Sans Serif"/>
              </a:rPr>
              <a:t>самостійно</a:t>
            </a:r>
            <a:r>
              <a:rPr spc="25" dirty="0">
                <a:cs typeface="Microsoft Sans Serif"/>
              </a:rPr>
              <a:t> </a:t>
            </a:r>
            <a:r>
              <a:rPr spc="-5" dirty="0">
                <a:cs typeface="Microsoft Sans Serif"/>
              </a:rPr>
              <a:t>вирішувати </a:t>
            </a:r>
            <a:r>
              <a:rPr dirty="0">
                <a:cs typeface="Microsoft Sans Serif"/>
              </a:rPr>
              <a:t> </a:t>
            </a:r>
            <a:r>
              <a:rPr spc="-15" dirty="0">
                <a:cs typeface="Microsoft Sans Serif"/>
              </a:rPr>
              <a:t>нові</a:t>
            </a:r>
            <a:r>
              <a:rPr spc="30" dirty="0">
                <a:cs typeface="Microsoft Sans Serif"/>
              </a:rPr>
              <a:t> </a:t>
            </a:r>
            <a:r>
              <a:rPr spc="-20" dirty="0">
                <a:cs typeface="Microsoft Sans Serif"/>
              </a:rPr>
              <a:t>завдання,</a:t>
            </a:r>
            <a:r>
              <a:rPr spc="30" dirty="0">
                <a:cs typeface="Microsoft Sans Serif"/>
              </a:rPr>
              <a:t> </a:t>
            </a:r>
            <a:r>
              <a:rPr spc="5" dirty="0">
                <a:cs typeface="Microsoft Sans Serif"/>
              </a:rPr>
              <a:t>що</a:t>
            </a:r>
            <a:r>
              <a:rPr spc="15" dirty="0">
                <a:cs typeface="Microsoft Sans Serif"/>
              </a:rPr>
              <a:t> </a:t>
            </a:r>
            <a:r>
              <a:rPr spc="-15" dirty="0">
                <a:cs typeface="Microsoft Sans Serif"/>
              </a:rPr>
              <a:t>важливо</a:t>
            </a:r>
            <a:r>
              <a:rPr spc="25" dirty="0">
                <a:cs typeface="Microsoft Sans Serif"/>
              </a:rPr>
              <a:t> </a:t>
            </a:r>
            <a:r>
              <a:rPr dirty="0">
                <a:cs typeface="Microsoft Sans Serif"/>
              </a:rPr>
              <a:t>у</a:t>
            </a:r>
            <a:r>
              <a:rPr spc="25" dirty="0">
                <a:cs typeface="Microsoft Sans Serif"/>
              </a:rPr>
              <a:t> </a:t>
            </a:r>
            <a:r>
              <a:rPr spc="-15" dirty="0">
                <a:cs typeface="Microsoft Sans Serif"/>
              </a:rPr>
              <a:t>сучасному</a:t>
            </a:r>
            <a:r>
              <a:rPr spc="35" dirty="0">
                <a:cs typeface="Microsoft Sans Serif"/>
              </a:rPr>
              <a:t> </a:t>
            </a:r>
            <a:r>
              <a:rPr spc="-10" dirty="0">
                <a:cs typeface="Microsoft Sans Serif"/>
              </a:rPr>
              <a:t>світі.</a:t>
            </a:r>
            <a:endParaRPr dirty="0">
              <a:cs typeface="Microsoft Sans Serif"/>
            </a:endParaRPr>
          </a:p>
        </p:txBody>
      </p:sp>
    </p:spTree>
    <p:extLst>
      <p:ext uri="{BB962C8B-B14F-4D97-AF65-F5344CB8AC3E}">
        <p14:creationId xmlns:p14="http://schemas.microsoft.com/office/powerpoint/2010/main" val="275283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970" y="138839"/>
            <a:ext cx="7886700" cy="946285"/>
          </a:xfrm>
          <a:prstGeom prst="rect">
            <a:avLst/>
          </a:prstGeom>
        </p:spPr>
        <p:txBody>
          <a:bodyPr vert="horz" wrap="square" lIns="0" tIns="205613" rIns="0" bIns="0" rtlCol="0">
            <a:spAutoFit/>
          </a:bodyPr>
          <a:lstStyle/>
          <a:p>
            <a:pPr marL="15240" marR="5080" indent="415925">
              <a:lnSpc>
                <a:spcPct val="100000"/>
              </a:lnSpc>
              <a:spcBef>
                <a:spcPts val="100"/>
              </a:spcBef>
            </a:pPr>
            <a:r>
              <a:rPr sz="2400" b="1" spc="-5" dirty="0">
                <a:latin typeface="+mn-lt"/>
                <a:cs typeface="Times New Roman"/>
              </a:rPr>
              <a:t>Індивідуалізація</a:t>
            </a:r>
            <a:r>
              <a:rPr sz="2400" b="1" spc="15" dirty="0">
                <a:latin typeface="+mn-lt"/>
                <a:cs typeface="Times New Roman"/>
              </a:rPr>
              <a:t> </a:t>
            </a:r>
            <a:r>
              <a:rPr sz="2400" b="1" spc="-5" dirty="0">
                <a:latin typeface="+mn-lt"/>
                <a:cs typeface="Times New Roman"/>
              </a:rPr>
              <a:t>навчання:</a:t>
            </a:r>
            <a:r>
              <a:rPr sz="2400" b="1" spc="15" dirty="0">
                <a:latin typeface="+mn-lt"/>
                <a:cs typeface="Times New Roman"/>
              </a:rPr>
              <a:t> </a:t>
            </a:r>
            <a:r>
              <a:rPr sz="2400" b="1" spc="-5" dirty="0">
                <a:latin typeface="+mn-lt"/>
                <a:cs typeface="Times New Roman"/>
              </a:rPr>
              <a:t>адаптація</a:t>
            </a:r>
            <a:r>
              <a:rPr sz="2400" b="1" dirty="0">
                <a:latin typeface="+mn-lt"/>
                <a:cs typeface="Times New Roman"/>
              </a:rPr>
              <a:t> </a:t>
            </a:r>
            <a:r>
              <a:rPr sz="2400" b="1" spc="-5" dirty="0">
                <a:latin typeface="+mn-lt"/>
                <a:cs typeface="Times New Roman"/>
              </a:rPr>
              <a:t>підходів</a:t>
            </a:r>
            <a:r>
              <a:rPr sz="2400" b="1" spc="-15" dirty="0">
                <a:latin typeface="+mn-lt"/>
                <a:cs typeface="Times New Roman"/>
              </a:rPr>
              <a:t> </a:t>
            </a:r>
            <a:r>
              <a:rPr sz="2400" b="1" dirty="0">
                <a:latin typeface="+mn-lt"/>
                <a:cs typeface="Times New Roman"/>
              </a:rPr>
              <a:t>до</a:t>
            </a:r>
            <a:r>
              <a:rPr sz="2400" b="1" spc="-5" dirty="0">
                <a:latin typeface="+mn-lt"/>
                <a:cs typeface="Times New Roman"/>
              </a:rPr>
              <a:t> </a:t>
            </a:r>
            <a:r>
              <a:rPr sz="2400" b="1" spc="-10" dirty="0">
                <a:latin typeface="+mn-lt"/>
                <a:cs typeface="Times New Roman"/>
              </a:rPr>
              <a:t>потреб </a:t>
            </a:r>
            <a:r>
              <a:rPr sz="2400" b="1" spc="-5" dirty="0">
                <a:latin typeface="+mn-lt"/>
                <a:cs typeface="Times New Roman"/>
              </a:rPr>
              <a:t> </a:t>
            </a:r>
            <a:r>
              <a:rPr sz="2400" b="1" spc="-5" dirty="0" err="1">
                <a:latin typeface="+mn-lt"/>
                <a:cs typeface="Times New Roman"/>
              </a:rPr>
              <a:t>кожного</a:t>
            </a:r>
            <a:r>
              <a:rPr sz="2400" b="1" dirty="0">
                <a:latin typeface="+mn-lt"/>
                <a:cs typeface="Times New Roman"/>
              </a:rPr>
              <a:t> </a:t>
            </a:r>
            <a:r>
              <a:rPr sz="2400" b="1" dirty="0" err="1" smtClean="0">
                <a:latin typeface="+mn-lt"/>
                <a:cs typeface="Times New Roman"/>
              </a:rPr>
              <a:t>учня</a:t>
            </a:r>
            <a:r>
              <a:rPr lang="uk-UA" sz="2400" b="1" dirty="0" smtClean="0">
                <a:latin typeface="+mn-lt"/>
                <a:cs typeface="Times New Roman"/>
              </a:rPr>
              <a:t>.</a:t>
            </a:r>
            <a:endParaRPr sz="2400" dirty="0">
              <a:latin typeface="+mn-lt"/>
              <a:cs typeface="Times New Roman"/>
            </a:endParaRPr>
          </a:p>
        </p:txBody>
      </p:sp>
      <p:sp>
        <p:nvSpPr>
          <p:cNvPr id="3" name="object 3"/>
          <p:cNvSpPr txBox="1"/>
          <p:nvPr/>
        </p:nvSpPr>
        <p:spPr>
          <a:xfrm>
            <a:off x="1320799" y="1184503"/>
            <a:ext cx="7683855" cy="4955203"/>
          </a:xfrm>
          <a:prstGeom prst="rect">
            <a:avLst/>
          </a:prstGeom>
        </p:spPr>
        <p:txBody>
          <a:bodyPr vert="horz" wrap="square" lIns="0" tIns="73660" rIns="0" bIns="0" rtlCol="0">
            <a:spAutoFit/>
          </a:bodyPr>
          <a:lstStyle/>
          <a:p>
            <a:pPr marL="3035300" indent="-343535">
              <a:lnSpc>
                <a:spcPct val="100000"/>
              </a:lnSpc>
              <a:spcBef>
                <a:spcPts val="580"/>
              </a:spcBef>
              <a:buClr>
                <a:srgbClr val="000066"/>
              </a:buClr>
              <a:buFont typeface="Wingdings"/>
              <a:buChar char=""/>
              <a:tabLst>
                <a:tab pos="3035935" algn="l"/>
              </a:tabLst>
            </a:pPr>
            <a:r>
              <a:rPr b="1" spc="-5" dirty="0">
                <a:solidFill>
                  <a:srgbClr val="0909FF"/>
                </a:solidFill>
                <a:cs typeface="Arial"/>
              </a:rPr>
              <a:t>Діагностика</a:t>
            </a:r>
            <a:r>
              <a:rPr b="1" spc="-35" dirty="0">
                <a:solidFill>
                  <a:srgbClr val="0909FF"/>
                </a:solidFill>
                <a:cs typeface="Arial"/>
              </a:rPr>
              <a:t> </a:t>
            </a:r>
            <a:r>
              <a:rPr b="1" dirty="0">
                <a:solidFill>
                  <a:srgbClr val="0909FF"/>
                </a:solidFill>
                <a:cs typeface="Arial"/>
              </a:rPr>
              <a:t>рівня</a:t>
            </a:r>
            <a:r>
              <a:rPr b="1" spc="-35" dirty="0">
                <a:solidFill>
                  <a:srgbClr val="0909FF"/>
                </a:solidFill>
                <a:cs typeface="Arial"/>
              </a:rPr>
              <a:t> </a:t>
            </a:r>
            <a:r>
              <a:rPr b="1" spc="-5" dirty="0">
                <a:solidFill>
                  <a:srgbClr val="0909FF"/>
                </a:solidFill>
                <a:cs typeface="Arial"/>
              </a:rPr>
              <a:t>знань:</a:t>
            </a:r>
            <a:endParaRPr dirty="0">
              <a:cs typeface="Arial"/>
            </a:endParaRPr>
          </a:p>
          <a:p>
            <a:pPr marL="236220" marR="226060" algn="ctr">
              <a:lnSpc>
                <a:spcPct val="100000"/>
              </a:lnSpc>
              <a:spcBef>
                <a:spcPts val="480"/>
              </a:spcBef>
            </a:pPr>
            <a:r>
              <a:rPr spc="-5" dirty="0">
                <a:cs typeface="Microsoft Sans Serif"/>
              </a:rPr>
              <a:t>Вчитель</a:t>
            </a:r>
            <a:r>
              <a:rPr spc="5" dirty="0">
                <a:cs typeface="Microsoft Sans Serif"/>
              </a:rPr>
              <a:t> </a:t>
            </a:r>
            <a:r>
              <a:rPr spc="-10" dirty="0">
                <a:cs typeface="Microsoft Sans Serif"/>
              </a:rPr>
              <a:t>аналізує</a:t>
            </a:r>
            <a:r>
              <a:rPr dirty="0">
                <a:cs typeface="Microsoft Sans Serif"/>
              </a:rPr>
              <a:t> </a:t>
            </a:r>
            <a:r>
              <a:rPr spc="-20" dirty="0">
                <a:cs typeface="Microsoft Sans Serif"/>
              </a:rPr>
              <a:t>знання </a:t>
            </a:r>
            <a:r>
              <a:rPr dirty="0">
                <a:cs typeface="Microsoft Sans Serif"/>
              </a:rPr>
              <a:t>та </a:t>
            </a:r>
            <a:r>
              <a:rPr spc="-25" dirty="0">
                <a:cs typeface="Microsoft Sans Serif"/>
              </a:rPr>
              <a:t>навички</a:t>
            </a:r>
            <a:r>
              <a:rPr spc="-15" dirty="0">
                <a:cs typeface="Microsoft Sans Serif"/>
              </a:rPr>
              <a:t> </a:t>
            </a:r>
            <a:r>
              <a:rPr spc="-35" dirty="0">
                <a:cs typeface="Microsoft Sans Serif"/>
              </a:rPr>
              <a:t>кожного</a:t>
            </a:r>
            <a:r>
              <a:rPr spc="-10" dirty="0">
                <a:cs typeface="Microsoft Sans Serif"/>
              </a:rPr>
              <a:t> учня,</a:t>
            </a:r>
            <a:r>
              <a:rPr spc="15" dirty="0">
                <a:cs typeface="Microsoft Sans Serif"/>
              </a:rPr>
              <a:t> </a:t>
            </a:r>
            <a:r>
              <a:rPr dirty="0">
                <a:cs typeface="Microsoft Sans Serif"/>
              </a:rPr>
              <a:t>виявляє</a:t>
            </a:r>
            <a:r>
              <a:rPr spc="15" dirty="0">
                <a:cs typeface="Microsoft Sans Serif"/>
              </a:rPr>
              <a:t> </a:t>
            </a:r>
            <a:r>
              <a:rPr spc="-10" dirty="0">
                <a:cs typeface="Microsoft Sans Serif"/>
              </a:rPr>
              <a:t>його</a:t>
            </a:r>
            <a:r>
              <a:rPr spc="5" dirty="0">
                <a:cs typeface="Microsoft Sans Serif"/>
              </a:rPr>
              <a:t> </a:t>
            </a:r>
            <a:r>
              <a:rPr dirty="0">
                <a:cs typeface="Microsoft Sans Serif"/>
              </a:rPr>
              <a:t>сильні </a:t>
            </a:r>
            <a:r>
              <a:rPr spc="-515" dirty="0">
                <a:cs typeface="Microsoft Sans Serif"/>
              </a:rPr>
              <a:t> </a:t>
            </a:r>
            <a:r>
              <a:rPr dirty="0">
                <a:cs typeface="Microsoft Sans Serif"/>
              </a:rPr>
              <a:t>сторони</a:t>
            </a:r>
            <a:r>
              <a:rPr spc="-15" dirty="0">
                <a:cs typeface="Microsoft Sans Serif"/>
              </a:rPr>
              <a:t> </a:t>
            </a:r>
            <a:r>
              <a:rPr spc="-5" dirty="0">
                <a:cs typeface="Microsoft Sans Serif"/>
              </a:rPr>
              <a:t>та</a:t>
            </a:r>
            <a:r>
              <a:rPr spc="10" dirty="0">
                <a:cs typeface="Microsoft Sans Serif"/>
              </a:rPr>
              <a:t> </a:t>
            </a:r>
            <a:r>
              <a:rPr spc="-20" dirty="0">
                <a:cs typeface="Microsoft Sans Serif"/>
              </a:rPr>
              <a:t>слабкі</a:t>
            </a:r>
            <a:r>
              <a:rPr spc="10" dirty="0">
                <a:cs typeface="Microsoft Sans Serif"/>
              </a:rPr>
              <a:t> </a:t>
            </a:r>
            <a:r>
              <a:rPr spc="-10" dirty="0">
                <a:cs typeface="Microsoft Sans Serif"/>
              </a:rPr>
              <a:t>місця,</a:t>
            </a:r>
            <a:r>
              <a:rPr spc="20" dirty="0">
                <a:cs typeface="Microsoft Sans Serif"/>
              </a:rPr>
              <a:t> </a:t>
            </a:r>
            <a:r>
              <a:rPr spc="-5" dirty="0">
                <a:cs typeface="Microsoft Sans Serif"/>
              </a:rPr>
              <a:t>що</a:t>
            </a:r>
            <a:r>
              <a:rPr spc="30" dirty="0">
                <a:cs typeface="Microsoft Sans Serif"/>
              </a:rPr>
              <a:t> </a:t>
            </a:r>
            <a:r>
              <a:rPr spc="-10" dirty="0">
                <a:cs typeface="Microsoft Sans Serif"/>
              </a:rPr>
              <a:t>дозволяє</a:t>
            </a:r>
            <a:r>
              <a:rPr spc="10" dirty="0">
                <a:cs typeface="Microsoft Sans Serif"/>
              </a:rPr>
              <a:t> </a:t>
            </a:r>
            <a:r>
              <a:rPr spc="-15" dirty="0">
                <a:cs typeface="Microsoft Sans Serif"/>
              </a:rPr>
              <a:t>зробити </a:t>
            </a:r>
            <a:r>
              <a:rPr spc="-10" dirty="0">
                <a:cs typeface="Microsoft Sans Serif"/>
              </a:rPr>
              <a:t>інформований </a:t>
            </a:r>
            <a:r>
              <a:rPr spc="-15" dirty="0">
                <a:cs typeface="Microsoft Sans Serif"/>
              </a:rPr>
              <a:t>підхід</a:t>
            </a:r>
            <a:r>
              <a:rPr spc="25" dirty="0">
                <a:cs typeface="Microsoft Sans Serif"/>
              </a:rPr>
              <a:t> </a:t>
            </a:r>
            <a:r>
              <a:rPr spc="-5" dirty="0">
                <a:cs typeface="Microsoft Sans Serif"/>
              </a:rPr>
              <a:t>до </a:t>
            </a:r>
            <a:r>
              <a:rPr dirty="0">
                <a:cs typeface="Microsoft Sans Serif"/>
              </a:rPr>
              <a:t> </a:t>
            </a:r>
            <a:r>
              <a:rPr spc="-10" dirty="0">
                <a:cs typeface="Microsoft Sans Serif"/>
              </a:rPr>
              <a:t>навчання.</a:t>
            </a:r>
            <a:endParaRPr dirty="0">
              <a:cs typeface="Microsoft Sans Serif"/>
            </a:endParaRPr>
          </a:p>
          <a:p>
            <a:pPr marL="2974340" indent="-343535">
              <a:lnSpc>
                <a:spcPct val="100000"/>
              </a:lnSpc>
              <a:spcBef>
                <a:spcPts val="480"/>
              </a:spcBef>
              <a:buClr>
                <a:srgbClr val="000066"/>
              </a:buClr>
              <a:buFont typeface="Wingdings"/>
              <a:buChar char=""/>
              <a:tabLst>
                <a:tab pos="2974975" algn="l"/>
              </a:tabLst>
            </a:pPr>
            <a:r>
              <a:rPr b="1" dirty="0">
                <a:solidFill>
                  <a:srgbClr val="0909FF"/>
                </a:solidFill>
                <a:cs typeface="Arial"/>
              </a:rPr>
              <a:t>Персоналізований</a:t>
            </a:r>
            <a:r>
              <a:rPr b="1" spc="-75" dirty="0">
                <a:solidFill>
                  <a:srgbClr val="0909FF"/>
                </a:solidFill>
                <a:cs typeface="Arial"/>
              </a:rPr>
              <a:t> </a:t>
            </a:r>
            <a:r>
              <a:rPr b="1" dirty="0">
                <a:solidFill>
                  <a:srgbClr val="0909FF"/>
                </a:solidFill>
                <a:cs typeface="Arial"/>
              </a:rPr>
              <a:t>підхід:</a:t>
            </a:r>
            <a:endParaRPr dirty="0">
              <a:cs typeface="Arial"/>
            </a:endParaRPr>
          </a:p>
          <a:p>
            <a:pPr marL="106680" marR="97790" algn="ctr">
              <a:lnSpc>
                <a:spcPct val="100000"/>
              </a:lnSpc>
              <a:spcBef>
                <a:spcPts val="480"/>
              </a:spcBef>
            </a:pPr>
            <a:r>
              <a:rPr spc="-5" dirty="0">
                <a:cs typeface="Microsoft Sans Serif"/>
              </a:rPr>
              <a:t>Вчителі</a:t>
            </a:r>
            <a:r>
              <a:rPr spc="25" dirty="0">
                <a:cs typeface="Microsoft Sans Serif"/>
              </a:rPr>
              <a:t> </a:t>
            </a:r>
            <a:r>
              <a:rPr dirty="0">
                <a:cs typeface="Microsoft Sans Serif"/>
              </a:rPr>
              <a:t>створюють</a:t>
            </a:r>
            <a:r>
              <a:rPr spc="-15" dirty="0">
                <a:cs typeface="Microsoft Sans Serif"/>
              </a:rPr>
              <a:t> </a:t>
            </a:r>
            <a:r>
              <a:rPr spc="-5" dirty="0">
                <a:cs typeface="Microsoft Sans Serif"/>
              </a:rPr>
              <a:t>індивідуальний </a:t>
            </a:r>
            <a:r>
              <a:rPr spc="-15" dirty="0">
                <a:cs typeface="Microsoft Sans Serif"/>
              </a:rPr>
              <a:t>підхід</a:t>
            </a:r>
            <a:r>
              <a:rPr spc="45" dirty="0">
                <a:cs typeface="Microsoft Sans Serif"/>
              </a:rPr>
              <a:t> </a:t>
            </a:r>
            <a:r>
              <a:rPr dirty="0">
                <a:cs typeface="Microsoft Sans Serif"/>
              </a:rPr>
              <a:t>до</a:t>
            </a:r>
            <a:r>
              <a:rPr spc="5" dirty="0">
                <a:cs typeface="Microsoft Sans Serif"/>
              </a:rPr>
              <a:t> </a:t>
            </a:r>
            <a:r>
              <a:rPr spc="-35" dirty="0">
                <a:cs typeface="Microsoft Sans Serif"/>
              </a:rPr>
              <a:t>кожного</a:t>
            </a:r>
            <a:r>
              <a:rPr spc="5" dirty="0">
                <a:cs typeface="Microsoft Sans Serif"/>
              </a:rPr>
              <a:t> </a:t>
            </a:r>
            <a:r>
              <a:rPr spc="-10" dirty="0">
                <a:cs typeface="Microsoft Sans Serif"/>
              </a:rPr>
              <a:t>учня,</a:t>
            </a:r>
            <a:r>
              <a:rPr spc="5" dirty="0">
                <a:cs typeface="Microsoft Sans Serif"/>
              </a:rPr>
              <a:t> </a:t>
            </a:r>
            <a:r>
              <a:rPr spc="-25" dirty="0">
                <a:cs typeface="Microsoft Sans Serif"/>
              </a:rPr>
              <a:t>забезпечуючи </a:t>
            </a:r>
            <a:r>
              <a:rPr spc="-515" dirty="0">
                <a:cs typeface="Microsoft Sans Serif"/>
              </a:rPr>
              <a:t> </a:t>
            </a:r>
            <a:r>
              <a:rPr spc="-25" dirty="0">
                <a:cs typeface="Microsoft Sans Serif"/>
              </a:rPr>
              <a:t>різні</a:t>
            </a:r>
            <a:r>
              <a:rPr dirty="0">
                <a:cs typeface="Microsoft Sans Serif"/>
              </a:rPr>
              <a:t> шляхи</a:t>
            </a:r>
            <a:r>
              <a:rPr spc="15" dirty="0">
                <a:cs typeface="Microsoft Sans Serif"/>
              </a:rPr>
              <a:t> </a:t>
            </a:r>
            <a:r>
              <a:rPr spc="-10" dirty="0">
                <a:cs typeface="Microsoft Sans Serif"/>
              </a:rPr>
              <a:t>засвоєння</a:t>
            </a:r>
            <a:r>
              <a:rPr spc="-15" dirty="0">
                <a:cs typeface="Microsoft Sans Serif"/>
              </a:rPr>
              <a:t> </a:t>
            </a:r>
            <a:r>
              <a:rPr spc="-5" dirty="0">
                <a:cs typeface="Microsoft Sans Serif"/>
              </a:rPr>
              <a:t>матеріалу </a:t>
            </a:r>
            <a:r>
              <a:rPr dirty="0">
                <a:cs typeface="Microsoft Sans Serif"/>
              </a:rPr>
              <a:t>в</a:t>
            </a:r>
            <a:r>
              <a:rPr spc="5" dirty="0">
                <a:cs typeface="Microsoft Sans Serif"/>
              </a:rPr>
              <a:t> </a:t>
            </a:r>
            <a:r>
              <a:rPr spc="-20" dirty="0">
                <a:cs typeface="Microsoft Sans Serif"/>
              </a:rPr>
              <a:t>залежності</a:t>
            </a:r>
            <a:r>
              <a:rPr spc="-10" dirty="0">
                <a:cs typeface="Microsoft Sans Serif"/>
              </a:rPr>
              <a:t> </a:t>
            </a:r>
            <a:r>
              <a:rPr spc="-5" dirty="0">
                <a:cs typeface="Microsoft Sans Serif"/>
              </a:rPr>
              <a:t>від</a:t>
            </a:r>
            <a:r>
              <a:rPr spc="15" dirty="0">
                <a:cs typeface="Microsoft Sans Serif"/>
              </a:rPr>
              <a:t> </a:t>
            </a:r>
            <a:r>
              <a:rPr spc="-10" dirty="0">
                <a:cs typeface="Microsoft Sans Serif"/>
              </a:rPr>
              <a:t>його потреб</a:t>
            </a:r>
            <a:r>
              <a:rPr spc="10" dirty="0">
                <a:cs typeface="Microsoft Sans Serif"/>
              </a:rPr>
              <a:t> </a:t>
            </a:r>
            <a:r>
              <a:rPr spc="-5" dirty="0">
                <a:cs typeface="Microsoft Sans Serif"/>
              </a:rPr>
              <a:t>та</a:t>
            </a:r>
            <a:r>
              <a:rPr spc="25" dirty="0">
                <a:cs typeface="Microsoft Sans Serif"/>
              </a:rPr>
              <a:t> </a:t>
            </a:r>
            <a:r>
              <a:rPr spc="5" dirty="0">
                <a:cs typeface="Microsoft Sans Serif"/>
              </a:rPr>
              <a:t>стилю </a:t>
            </a:r>
            <a:r>
              <a:rPr spc="10" dirty="0">
                <a:cs typeface="Microsoft Sans Serif"/>
              </a:rPr>
              <a:t> </a:t>
            </a:r>
            <a:r>
              <a:rPr spc="-10" dirty="0">
                <a:cs typeface="Microsoft Sans Serif"/>
              </a:rPr>
              <a:t>навчання.</a:t>
            </a:r>
            <a:endParaRPr dirty="0">
              <a:cs typeface="Microsoft Sans Serif"/>
            </a:endParaRPr>
          </a:p>
          <a:p>
            <a:pPr marL="3030855" lvl="1" indent="-343535">
              <a:lnSpc>
                <a:spcPct val="100000"/>
              </a:lnSpc>
              <a:spcBef>
                <a:spcPts val="484"/>
              </a:spcBef>
              <a:buClr>
                <a:srgbClr val="000066"/>
              </a:buClr>
              <a:buFont typeface="Wingdings"/>
              <a:buChar char=""/>
              <a:tabLst>
                <a:tab pos="3031490" algn="l"/>
              </a:tabLst>
            </a:pPr>
            <a:r>
              <a:rPr b="1" spc="-10" dirty="0">
                <a:solidFill>
                  <a:srgbClr val="0909FF"/>
                </a:solidFill>
                <a:cs typeface="Arial"/>
              </a:rPr>
              <a:t>Різноманітність</a:t>
            </a:r>
            <a:r>
              <a:rPr b="1" spc="5" dirty="0">
                <a:solidFill>
                  <a:srgbClr val="0909FF"/>
                </a:solidFill>
                <a:cs typeface="Arial"/>
              </a:rPr>
              <a:t> </a:t>
            </a:r>
            <a:r>
              <a:rPr b="1" spc="-5" dirty="0">
                <a:solidFill>
                  <a:srgbClr val="0909FF"/>
                </a:solidFill>
                <a:cs typeface="Arial"/>
              </a:rPr>
              <a:t>методів:</a:t>
            </a:r>
            <a:endParaRPr dirty="0">
              <a:cs typeface="Arial"/>
            </a:endParaRPr>
          </a:p>
          <a:p>
            <a:pPr marL="12065" marR="5080" algn="ctr">
              <a:lnSpc>
                <a:spcPct val="100000"/>
              </a:lnSpc>
              <a:spcBef>
                <a:spcPts val="480"/>
              </a:spcBef>
            </a:pPr>
            <a:r>
              <a:rPr spc="-5" dirty="0">
                <a:cs typeface="Microsoft Sans Serif"/>
              </a:rPr>
              <a:t>Вчителі</a:t>
            </a:r>
            <a:r>
              <a:rPr spc="30" dirty="0">
                <a:cs typeface="Microsoft Sans Serif"/>
              </a:rPr>
              <a:t> </a:t>
            </a:r>
            <a:r>
              <a:rPr spc="-15" dirty="0">
                <a:cs typeface="Microsoft Sans Serif"/>
              </a:rPr>
              <a:t>використовують</a:t>
            </a:r>
            <a:r>
              <a:rPr spc="-20" dirty="0">
                <a:cs typeface="Microsoft Sans Serif"/>
              </a:rPr>
              <a:t> різноманітні</a:t>
            </a:r>
            <a:r>
              <a:rPr dirty="0">
                <a:cs typeface="Microsoft Sans Serif"/>
              </a:rPr>
              <a:t> </a:t>
            </a:r>
            <a:r>
              <a:rPr spc="-10" dirty="0">
                <a:cs typeface="Microsoft Sans Serif"/>
              </a:rPr>
              <a:t>методи</a:t>
            </a:r>
            <a:r>
              <a:rPr spc="5" dirty="0">
                <a:cs typeface="Microsoft Sans Serif"/>
              </a:rPr>
              <a:t> </a:t>
            </a:r>
            <a:r>
              <a:rPr dirty="0">
                <a:cs typeface="Microsoft Sans Serif"/>
              </a:rPr>
              <a:t>та</a:t>
            </a:r>
            <a:r>
              <a:rPr spc="15" dirty="0">
                <a:cs typeface="Microsoft Sans Serif"/>
              </a:rPr>
              <a:t> </a:t>
            </a:r>
            <a:r>
              <a:rPr spc="-10" dirty="0">
                <a:cs typeface="Microsoft Sans Serif"/>
              </a:rPr>
              <a:t>підходи,</a:t>
            </a:r>
            <a:r>
              <a:rPr spc="35" dirty="0">
                <a:cs typeface="Microsoft Sans Serif"/>
              </a:rPr>
              <a:t> </a:t>
            </a:r>
            <a:r>
              <a:rPr dirty="0">
                <a:cs typeface="Microsoft Sans Serif"/>
              </a:rPr>
              <a:t>щоб</a:t>
            </a:r>
            <a:r>
              <a:rPr spc="35" dirty="0">
                <a:cs typeface="Microsoft Sans Serif"/>
              </a:rPr>
              <a:t> </a:t>
            </a:r>
            <a:r>
              <a:rPr spc="-25" dirty="0">
                <a:cs typeface="Microsoft Sans Serif"/>
              </a:rPr>
              <a:t>забезпечити, </a:t>
            </a:r>
            <a:r>
              <a:rPr spc="-515" dirty="0">
                <a:cs typeface="Microsoft Sans Serif"/>
              </a:rPr>
              <a:t> </a:t>
            </a:r>
            <a:r>
              <a:rPr spc="5" dirty="0" err="1">
                <a:cs typeface="Microsoft Sans Serif"/>
              </a:rPr>
              <a:t>що</a:t>
            </a:r>
            <a:r>
              <a:rPr spc="15" dirty="0">
                <a:cs typeface="Microsoft Sans Serif"/>
              </a:rPr>
              <a:t> </a:t>
            </a:r>
            <a:r>
              <a:rPr lang="uk-UA" spc="-25" dirty="0" smtClean="0">
                <a:cs typeface="Microsoft Sans Serif"/>
              </a:rPr>
              <a:t>предмет</a:t>
            </a:r>
            <a:r>
              <a:rPr spc="-5" dirty="0" smtClean="0">
                <a:cs typeface="Microsoft Sans Serif"/>
              </a:rPr>
              <a:t> </a:t>
            </a:r>
            <a:r>
              <a:rPr spc="-15" dirty="0">
                <a:cs typeface="Microsoft Sans Serif"/>
              </a:rPr>
              <a:t>розуміється </a:t>
            </a:r>
            <a:r>
              <a:rPr spc="-25" dirty="0">
                <a:cs typeface="Microsoft Sans Serif"/>
              </a:rPr>
              <a:t>різними</a:t>
            </a:r>
            <a:r>
              <a:rPr spc="-5" dirty="0">
                <a:cs typeface="Microsoft Sans Serif"/>
              </a:rPr>
              <a:t> </a:t>
            </a:r>
            <a:r>
              <a:rPr spc="-15" dirty="0">
                <a:cs typeface="Microsoft Sans Serif"/>
              </a:rPr>
              <a:t>учнями.</a:t>
            </a:r>
            <a:r>
              <a:rPr dirty="0">
                <a:cs typeface="Microsoft Sans Serif"/>
              </a:rPr>
              <a:t> </a:t>
            </a:r>
            <a:r>
              <a:rPr spc="-10" dirty="0">
                <a:cs typeface="Microsoft Sans Serif"/>
              </a:rPr>
              <a:t>Це</a:t>
            </a:r>
            <a:r>
              <a:rPr spc="5" dirty="0">
                <a:cs typeface="Microsoft Sans Serif"/>
              </a:rPr>
              <a:t> </a:t>
            </a:r>
            <a:r>
              <a:rPr spc="-30" dirty="0">
                <a:cs typeface="Microsoft Sans Serif"/>
              </a:rPr>
              <a:t>може</a:t>
            </a:r>
            <a:r>
              <a:rPr spc="5" dirty="0">
                <a:cs typeface="Microsoft Sans Serif"/>
              </a:rPr>
              <a:t> </a:t>
            </a:r>
            <a:r>
              <a:rPr spc="-20" dirty="0">
                <a:cs typeface="Microsoft Sans Serif"/>
              </a:rPr>
              <a:t>включати </a:t>
            </a:r>
            <a:r>
              <a:rPr spc="-15" dirty="0">
                <a:cs typeface="Microsoft Sans Serif"/>
              </a:rPr>
              <a:t> </a:t>
            </a:r>
            <a:r>
              <a:rPr spc="-20" dirty="0">
                <a:cs typeface="Microsoft Sans Serif"/>
              </a:rPr>
              <a:t>інтерактивні</a:t>
            </a:r>
            <a:r>
              <a:rPr spc="5" dirty="0">
                <a:cs typeface="Microsoft Sans Serif"/>
              </a:rPr>
              <a:t> </a:t>
            </a:r>
            <a:r>
              <a:rPr spc="-25" dirty="0">
                <a:cs typeface="Microsoft Sans Serif"/>
              </a:rPr>
              <a:t>уроки,</a:t>
            </a:r>
            <a:r>
              <a:rPr dirty="0">
                <a:cs typeface="Microsoft Sans Serif"/>
              </a:rPr>
              <a:t> </a:t>
            </a:r>
            <a:r>
              <a:rPr spc="-15" dirty="0">
                <a:cs typeface="Microsoft Sans Serif"/>
              </a:rPr>
              <a:t>ігри,</a:t>
            </a:r>
            <a:r>
              <a:rPr dirty="0">
                <a:cs typeface="Microsoft Sans Serif"/>
              </a:rPr>
              <a:t> </a:t>
            </a:r>
            <a:r>
              <a:rPr spc="-20" dirty="0">
                <a:cs typeface="Microsoft Sans Serif"/>
              </a:rPr>
              <a:t>використання</a:t>
            </a:r>
            <a:r>
              <a:rPr spc="-10" dirty="0">
                <a:cs typeface="Microsoft Sans Serif"/>
              </a:rPr>
              <a:t> технологій </a:t>
            </a:r>
            <a:r>
              <a:rPr spc="-5" dirty="0">
                <a:cs typeface="Microsoft Sans Serif"/>
              </a:rPr>
              <a:t>тощо.</a:t>
            </a:r>
            <a:endParaRPr dirty="0">
              <a:cs typeface="Microsoft Sans Serif"/>
            </a:endParaRPr>
          </a:p>
          <a:p>
            <a:pPr marL="3058160" lvl="1" indent="-343535">
              <a:lnSpc>
                <a:spcPct val="100000"/>
              </a:lnSpc>
              <a:spcBef>
                <a:spcPts val="480"/>
              </a:spcBef>
              <a:buClr>
                <a:srgbClr val="000066"/>
              </a:buClr>
              <a:buFont typeface="Wingdings"/>
              <a:buChar char=""/>
              <a:tabLst>
                <a:tab pos="3058795" algn="l"/>
              </a:tabLst>
            </a:pPr>
            <a:r>
              <a:rPr b="1" spc="-5" dirty="0">
                <a:solidFill>
                  <a:srgbClr val="0909FF"/>
                </a:solidFill>
                <a:cs typeface="Arial"/>
              </a:rPr>
              <a:t>Індивідуальні</a:t>
            </a:r>
            <a:r>
              <a:rPr b="1" spc="-40" dirty="0">
                <a:solidFill>
                  <a:srgbClr val="0909FF"/>
                </a:solidFill>
                <a:cs typeface="Arial"/>
              </a:rPr>
              <a:t> </a:t>
            </a:r>
            <a:r>
              <a:rPr b="1" dirty="0">
                <a:solidFill>
                  <a:srgbClr val="0909FF"/>
                </a:solidFill>
                <a:cs typeface="Arial"/>
              </a:rPr>
              <a:t>завдання:</a:t>
            </a:r>
            <a:endParaRPr dirty="0">
              <a:cs typeface="Arial"/>
            </a:endParaRPr>
          </a:p>
          <a:p>
            <a:pPr marL="52069" marR="48260" indent="3175" algn="ctr">
              <a:lnSpc>
                <a:spcPct val="100000"/>
              </a:lnSpc>
              <a:spcBef>
                <a:spcPts val="480"/>
              </a:spcBef>
            </a:pPr>
            <a:r>
              <a:rPr spc="-5" dirty="0">
                <a:cs typeface="Microsoft Sans Serif"/>
              </a:rPr>
              <a:t>Вчителі</a:t>
            </a:r>
            <a:r>
              <a:rPr spc="15" dirty="0">
                <a:cs typeface="Microsoft Sans Serif"/>
              </a:rPr>
              <a:t> </a:t>
            </a:r>
            <a:r>
              <a:rPr spc="-5" dirty="0">
                <a:cs typeface="Microsoft Sans Serif"/>
              </a:rPr>
              <a:t>надають </a:t>
            </a:r>
            <a:r>
              <a:rPr spc="-20" dirty="0">
                <a:cs typeface="Microsoft Sans Serif"/>
              </a:rPr>
              <a:t>учням</a:t>
            </a:r>
            <a:r>
              <a:rPr spc="15" dirty="0">
                <a:cs typeface="Microsoft Sans Serif"/>
              </a:rPr>
              <a:t> </a:t>
            </a:r>
            <a:r>
              <a:rPr spc="-5" dirty="0">
                <a:cs typeface="Microsoft Sans Serif"/>
              </a:rPr>
              <a:t>індивідуальні</a:t>
            </a:r>
            <a:r>
              <a:rPr dirty="0">
                <a:cs typeface="Microsoft Sans Serif"/>
              </a:rPr>
              <a:t> </a:t>
            </a:r>
            <a:r>
              <a:rPr spc="-15" dirty="0">
                <a:cs typeface="Microsoft Sans Serif"/>
              </a:rPr>
              <a:t>завдання,</a:t>
            </a:r>
            <a:r>
              <a:rPr spc="-5" dirty="0">
                <a:cs typeface="Microsoft Sans Serif"/>
              </a:rPr>
              <a:t> </a:t>
            </a:r>
            <a:r>
              <a:rPr spc="-50" dirty="0">
                <a:cs typeface="Microsoft Sans Serif"/>
              </a:rPr>
              <a:t>які</a:t>
            </a:r>
            <a:r>
              <a:rPr spc="25" dirty="0">
                <a:cs typeface="Microsoft Sans Serif"/>
              </a:rPr>
              <a:t> </a:t>
            </a:r>
            <a:r>
              <a:rPr spc="-10" dirty="0">
                <a:cs typeface="Microsoft Sans Serif"/>
              </a:rPr>
              <a:t>відповідають</a:t>
            </a:r>
            <a:r>
              <a:rPr spc="5" dirty="0">
                <a:cs typeface="Microsoft Sans Serif"/>
              </a:rPr>
              <a:t> </a:t>
            </a:r>
            <a:r>
              <a:rPr spc="-5" dirty="0">
                <a:cs typeface="Microsoft Sans Serif"/>
              </a:rPr>
              <a:t>їхнім </a:t>
            </a:r>
            <a:r>
              <a:rPr dirty="0">
                <a:cs typeface="Microsoft Sans Serif"/>
              </a:rPr>
              <a:t> </a:t>
            </a:r>
            <a:r>
              <a:rPr spc="-15" dirty="0">
                <a:cs typeface="Microsoft Sans Serif"/>
              </a:rPr>
              <a:t>потребам</a:t>
            </a:r>
            <a:r>
              <a:rPr spc="10" dirty="0">
                <a:cs typeface="Microsoft Sans Serif"/>
              </a:rPr>
              <a:t> </a:t>
            </a:r>
            <a:r>
              <a:rPr dirty="0">
                <a:cs typeface="Microsoft Sans Serif"/>
              </a:rPr>
              <a:t>та </a:t>
            </a:r>
            <a:r>
              <a:rPr spc="-5" dirty="0">
                <a:cs typeface="Microsoft Sans Serif"/>
              </a:rPr>
              <a:t>рівню</a:t>
            </a:r>
            <a:r>
              <a:rPr spc="25" dirty="0">
                <a:cs typeface="Microsoft Sans Serif"/>
              </a:rPr>
              <a:t> </a:t>
            </a:r>
            <a:r>
              <a:rPr spc="-20" dirty="0">
                <a:cs typeface="Microsoft Sans Serif"/>
              </a:rPr>
              <a:t>знань.</a:t>
            </a:r>
            <a:r>
              <a:rPr spc="-30" dirty="0">
                <a:cs typeface="Microsoft Sans Serif"/>
              </a:rPr>
              <a:t> </a:t>
            </a:r>
            <a:r>
              <a:rPr spc="-10" dirty="0">
                <a:cs typeface="Microsoft Sans Serif"/>
              </a:rPr>
              <a:t>Це</a:t>
            </a:r>
            <a:r>
              <a:rPr dirty="0">
                <a:cs typeface="Microsoft Sans Serif"/>
              </a:rPr>
              <a:t> </a:t>
            </a:r>
            <a:r>
              <a:rPr spc="-15" dirty="0">
                <a:cs typeface="Microsoft Sans Serif"/>
              </a:rPr>
              <a:t>допомагає</a:t>
            </a:r>
            <a:r>
              <a:rPr dirty="0">
                <a:cs typeface="Microsoft Sans Serif"/>
              </a:rPr>
              <a:t> </a:t>
            </a:r>
            <a:r>
              <a:rPr spc="-20" dirty="0">
                <a:cs typeface="Microsoft Sans Serif"/>
              </a:rPr>
              <a:t>учням</a:t>
            </a:r>
            <a:r>
              <a:rPr spc="10" dirty="0">
                <a:cs typeface="Microsoft Sans Serif"/>
              </a:rPr>
              <a:t> </a:t>
            </a:r>
            <a:r>
              <a:rPr spc="-10" dirty="0">
                <a:cs typeface="Microsoft Sans Serif"/>
              </a:rPr>
              <a:t>зосередитися </a:t>
            </a:r>
            <a:r>
              <a:rPr spc="-5" dirty="0">
                <a:cs typeface="Microsoft Sans Serif"/>
              </a:rPr>
              <a:t>на</a:t>
            </a:r>
            <a:r>
              <a:rPr spc="5" dirty="0">
                <a:cs typeface="Microsoft Sans Serif"/>
              </a:rPr>
              <a:t> </a:t>
            </a:r>
            <a:r>
              <a:rPr spc="-10" dirty="0">
                <a:cs typeface="Microsoft Sans Serif"/>
              </a:rPr>
              <a:t>темах,</a:t>
            </a:r>
            <a:r>
              <a:rPr dirty="0">
                <a:cs typeface="Microsoft Sans Serif"/>
              </a:rPr>
              <a:t> </a:t>
            </a:r>
            <a:r>
              <a:rPr spc="-50" dirty="0">
                <a:cs typeface="Microsoft Sans Serif"/>
              </a:rPr>
              <a:t>які </a:t>
            </a:r>
            <a:r>
              <a:rPr spc="-515" dirty="0">
                <a:cs typeface="Microsoft Sans Serif"/>
              </a:rPr>
              <a:t> </a:t>
            </a:r>
            <a:r>
              <a:rPr spc="20" dirty="0">
                <a:cs typeface="Microsoft Sans Serif"/>
              </a:rPr>
              <a:t>є</a:t>
            </a:r>
            <a:r>
              <a:rPr spc="10" dirty="0">
                <a:cs typeface="Microsoft Sans Serif"/>
              </a:rPr>
              <a:t> </a:t>
            </a:r>
            <a:r>
              <a:rPr spc="5" dirty="0">
                <a:cs typeface="Microsoft Sans Serif"/>
              </a:rPr>
              <a:t>для</a:t>
            </a:r>
            <a:r>
              <a:rPr spc="20" dirty="0">
                <a:cs typeface="Microsoft Sans Serif"/>
              </a:rPr>
              <a:t> </a:t>
            </a:r>
            <a:r>
              <a:rPr spc="-5" dirty="0">
                <a:cs typeface="Microsoft Sans Serif"/>
              </a:rPr>
              <a:t>них</a:t>
            </a:r>
            <a:r>
              <a:rPr spc="15" dirty="0">
                <a:cs typeface="Microsoft Sans Serif"/>
              </a:rPr>
              <a:t> </a:t>
            </a:r>
            <a:r>
              <a:rPr dirty="0">
                <a:cs typeface="Microsoft Sans Serif"/>
              </a:rPr>
              <a:t>більш</a:t>
            </a:r>
            <a:r>
              <a:rPr spc="5" dirty="0">
                <a:cs typeface="Microsoft Sans Serif"/>
              </a:rPr>
              <a:t> </a:t>
            </a:r>
            <a:r>
              <a:rPr spc="-15" dirty="0">
                <a:cs typeface="Microsoft Sans Serif"/>
              </a:rPr>
              <a:t>важливими.</a:t>
            </a:r>
            <a:endParaRPr dirty="0">
              <a:cs typeface="Microsoft Sans Serif"/>
            </a:endParaRPr>
          </a:p>
        </p:txBody>
      </p:sp>
    </p:spTree>
    <p:extLst>
      <p:ext uri="{BB962C8B-B14F-4D97-AF65-F5344CB8AC3E}">
        <p14:creationId xmlns:p14="http://schemas.microsoft.com/office/powerpoint/2010/main" val="2704835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20800" y="486047"/>
            <a:ext cx="7343648" cy="3815788"/>
          </a:xfrm>
          <a:prstGeom prst="rect">
            <a:avLst/>
          </a:prstGeom>
        </p:spPr>
        <p:txBody>
          <a:bodyPr vert="horz" wrap="square" lIns="0" tIns="85725" rIns="0" bIns="0" rtlCol="0">
            <a:spAutoFit/>
          </a:bodyPr>
          <a:lstStyle/>
          <a:p>
            <a:pPr marL="2641600" indent="-343535">
              <a:lnSpc>
                <a:spcPct val="100000"/>
              </a:lnSpc>
              <a:spcBef>
                <a:spcPts val="675"/>
              </a:spcBef>
              <a:buClr>
                <a:srgbClr val="000066"/>
              </a:buClr>
              <a:buFont typeface="Wingdings"/>
              <a:buChar char=""/>
              <a:tabLst>
                <a:tab pos="2642235" algn="l"/>
              </a:tabLst>
            </a:pPr>
            <a:r>
              <a:rPr b="1" spc="-5" dirty="0">
                <a:solidFill>
                  <a:srgbClr val="0909FF"/>
                </a:solidFill>
                <a:cs typeface="Arial"/>
              </a:rPr>
              <a:t>Диференційований</a:t>
            </a:r>
            <a:r>
              <a:rPr b="1" spc="-30" dirty="0">
                <a:solidFill>
                  <a:srgbClr val="0909FF"/>
                </a:solidFill>
                <a:cs typeface="Arial"/>
              </a:rPr>
              <a:t> </a:t>
            </a:r>
            <a:r>
              <a:rPr b="1" dirty="0">
                <a:solidFill>
                  <a:srgbClr val="0909FF"/>
                </a:solidFill>
                <a:cs typeface="Arial"/>
              </a:rPr>
              <a:t>підхід:</a:t>
            </a:r>
            <a:endParaRPr dirty="0">
              <a:cs typeface="Arial"/>
            </a:endParaRPr>
          </a:p>
          <a:p>
            <a:pPr marL="12700" marR="5080" algn="ctr">
              <a:lnSpc>
                <a:spcPct val="100000"/>
              </a:lnSpc>
              <a:spcBef>
                <a:spcPts val="480"/>
              </a:spcBef>
            </a:pPr>
            <a:r>
              <a:rPr spc="-5" dirty="0">
                <a:cs typeface="Microsoft Sans Serif"/>
              </a:rPr>
              <a:t>Вчитель</a:t>
            </a:r>
            <a:r>
              <a:rPr spc="15" dirty="0">
                <a:cs typeface="Microsoft Sans Serif"/>
              </a:rPr>
              <a:t> </a:t>
            </a:r>
            <a:r>
              <a:rPr spc="-5" dirty="0">
                <a:cs typeface="Microsoft Sans Serif"/>
              </a:rPr>
              <a:t>стимулює</a:t>
            </a:r>
            <a:r>
              <a:rPr spc="10" dirty="0">
                <a:cs typeface="Microsoft Sans Serif"/>
              </a:rPr>
              <a:t> </a:t>
            </a:r>
            <a:r>
              <a:rPr spc="-5" dirty="0">
                <a:cs typeface="Microsoft Sans Serif"/>
              </a:rPr>
              <a:t>диференційований</a:t>
            </a:r>
            <a:r>
              <a:rPr spc="-25" dirty="0">
                <a:cs typeface="Microsoft Sans Serif"/>
              </a:rPr>
              <a:t> </a:t>
            </a:r>
            <a:r>
              <a:rPr spc="-15" dirty="0">
                <a:cs typeface="Microsoft Sans Serif"/>
              </a:rPr>
              <a:t>підхід</a:t>
            </a:r>
            <a:r>
              <a:rPr spc="50" dirty="0">
                <a:cs typeface="Microsoft Sans Serif"/>
              </a:rPr>
              <a:t> </a:t>
            </a:r>
            <a:r>
              <a:rPr dirty="0">
                <a:cs typeface="Microsoft Sans Serif"/>
              </a:rPr>
              <a:t>до</a:t>
            </a:r>
            <a:r>
              <a:rPr spc="10" dirty="0">
                <a:cs typeface="Microsoft Sans Serif"/>
              </a:rPr>
              <a:t> </a:t>
            </a:r>
            <a:r>
              <a:rPr spc="-10" dirty="0">
                <a:cs typeface="Microsoft Sans Serif"/>
              </a:rPr>
              <a:t>навчання,</a:t>
            </a:r>
            <a:r>
              <a:rPr dirty="0">
                <a:cs typeface="Microsoft Sans Serif"/>
              </a:rPr>
              <a:t> </a:t>
            </a:r>
            <a:r>
              <a:rPr spc="-10" dirty="0">
                <a:cs typeface="Microsoft Sans Serif"/>
              </a:rPr>
              <a:t>розділяючи</a:t>
            </a:r>
            <a:r>
              <a:rPr spc="-5" dirty="0">
                <a:cs typeface="Microsoft Sans Serif"/>
              </a:rPr>
              <a:t> </a:t>
            </a:r>
            <a:r>
              <a:rPr spc="-15" dirty="0">
                <a:cs typeface="Microsoft Sans Serif"/>
              </a:rPr>
              <a:t>учнів </a:t>
            </a:r>
            <a:r>
              <a:rPr spc="-515" dirty="0">
                <a:cs typeface="Microsoft Sans Serif"/>
              </a:rPr>
              <a:t> </a:t>
            </a:r>
            <a:r>
              <a:rPr spc="-5" dirty="0">
                <a:cs typeface="Microsoft Sans Serif"/>
              </a:rPr>
              <a:t>на</a:t>
            </a:r>
            <a:r>
              <a:rPr dirty="0">
                <a:cs typeface="Microsoft Sans Serif"/>
              </a:rPr>
              <a:t> </a:t>
            </a:r>
            <a:r>
              <a:rPr spc="-15" dirty="0">
                <a:cs typeface="Microsoft Sans Serif"/>
              </a:rPr>
              <a:t>групи</a:t>
            </a:r>
            <a:r>
              <a:rPr spc="15" dirty="0">
                <a:cs typeface="Microsoft Sans Serif"/>
              </a:rPr>
              <a:t> </a:t>
            </a:r>
            <a:r>
              <a:rPr spc="-85" dirty="0">
                <a:cs typeface="Microsoft Sans Serif"/>
              </a:rPr>
              <a:t>з</a:t>
            </a:r>
            <a:r>
              <a:rPr spc="10" dirty="0">
                <a:cs typeface="Microsoft Sans Serif"/>
              </a:rPr>
              <a:t> </a:t>
            </a:r>
            <a:r>
              <a:rPr spc="-30" dirty="0">
                <a:cs typeface="Microsoft Sans Serif"/>
              </a:rPr>
              <a:t>різним</a:t>
            </a:r>
            <a:r>
              <a:rPr spc="-5" dirty="0">
                <a:cs typeface="Microsoft Sans Serif"/>
              </a:rPr>
              <a:t> </a:t>
            </a:r>
            <a:r>
              <a:rPr spc="-15" dirty="0">
                <a:cs typeface="Microsoft Sans Serif"/>
              </a:rPr>
              <a:t>рівнем</a:t>
            </a:r>
            <a:r>
              <a:rPr dirty="0">
                <a:cs typeface="Microsoft Sans Serif"/>
              </a:rPr>
              <a:t> </a:t>
            </a:r>
            <a:r>
              <a:rPr spc="-10" dirty="0">
                <a:cs typeface="Microsoft Sans Serif"/>
              </a:rPr>
              <a:t>складності </a:t>
            </a:r>
            <a:r>
              <a:rPr spc="-15" dirty="0">
                <a:cs typeface="Microsoft Sans Serif"/>
              </a:rPr>
              <a:t>завдань </a:t>
            </a:r>
            <a:r>
              <a:rPr spc="-5" dirty="0">
                <a:cs typeface="Microsoft Sans Serif"/>
              </a:rPr>
              <a:t>або</a:t>
            </a:r>
            <a:r>
              <a:rPr spc="10" dirty="0">
                <a:cs typeface="Microsoft Sans Serif"/>
              </a:rPr>
              <a:t> </a:t>
            </a:r>
            <a:r>
              <a:rPr spc="-10" dirty="0">
                <a:cs typeface="Microsoft Sans Serif"/>
              </a:rPr>
              <a:t>надаючи </a:t>
            </a:r>
            <a:r>
              <a:rPr spc="-5" dirty="0">
                <a:cs typeface="Microsoft Sans Serif"/>
              </a:rPr>
              <a:t>індивідуальну </a:t>
            </a:r>
            <a:r>
              <a:rPr dirty="0">
                <a:cs typeface="Microsoft Sans Serif"/>
              </a:rPr>
              <a:t> </a:t>
            </a:r>
            <a:r>
              <a:rPr spc="-30" dirty="0">
                <a:cs typeface="Microsoft Sans Serif"/>
              </a:rPr>
              <a:t>підтримку.</a:t>
            </a:r>
            <a:endParaRPr dirty="0">
              <a:cs typeface="Microsoft Sans Serif"/>
            </a:endParaRPr>
          </a:p>
          <a:p>
            <a:pPr>
              <a:lnSpc>
                <a:spcPct val="100000"/>
              </a:lnSpc>
              <a:spcBef>
                <a:spcPts val="5"/>
              </a:spcBef>
            </a:pPr>
            <a:endParaRPr dirty="0">
              <a:cs typeface="Microsoft Sans Serif"/>
            </a:endParaRPr>
          </a:p>
          <a:p>
            <a:pPr marL="3100705" lvl="1" indent="-344170">
              <a:lnSpc>
                <a:spcPct val="100000"/>
              </a:lnSpc>
              <a:buClr>
                <a:srgbClr val="000066"/>
              </a:buClr>
              <a:buFont typeface="Wingdings"/>
              <a:buChar char=""/>
              <a:tabLst>
                <a:tab pos="3101340" algn="l"/>
              </a:tabLst>
            </a:pPr>
            <a:r>
              <a:rPr b="1" spc="-5" dirty="0">
                <a:solidFill>
                  <a:srgbClr val="0909FF"/>
                </a:solidFill>
                <a:cs typeface="Arial"/>
              </a:rPr>
              <a:t>Співпраця</a:t>
            </a:r>
            <a:r>
              <a:rPr b="1" spc="-35" dirty="0">
                <a:solidFill>
                  <a:srgbClr val="0909FF"/>
                </a:solidFill>
                <a:cs typeface="Arial"/>
              </a:rPr>
              <a:t> </a:t>
            </a:r>
            <a:r>
              <a:rPr b="1" dirty="0">
                <a:solidFill>
                  <a:srgbClr val="0909FF"/>
                </a:solidFill>
                <a:cs typeface="Arial"/>
              </a:rPr>
              <a:t>з</a:t>
            </a:r>
            <a:r>
              <a:rPr b="1" spc="-40" dirty="0">
                <a:solidFill>
                  <a:srgbClr val="0909FF"/>
                </a:solidFill>
                <a:cs typeface="Arial"/>
              </a:rPr>
              <a:t> </a:t>
            </a:r>
            <a:r>
              <a:rPr b="1" spc="-5" dirty="0">
                <a:solidFill>
                  <a:srgbClr val="0909FF"/>
                </a:solidFill>
                <a:cs typeface="Arial"/>
              </a:rPr>
              <a:t>учнями:</a:t>
            </a:r>
            <a:endParaRPr dirty="0">
              <a:cs typeface="Arial"/>
            </a:endParaRPr>
          </a:p>
          <a:p>
            <a:pPr marL="106680" marR="95885" algn="ctr">
              <a:lnSpc>
                <a:spcPct val="100000"/>
              </a:lnSpc>
              <a:spcBef>
                <a:spcPts val="484"/>
              </a:spcBef>
            </a:pPr>
            <a:r>
              <a:rPr spc="-5" dirty="0">
                <a:cs typeface="Microsoft Sans Serif"/>
              </a:rPr>
              <a:t>Вчителі</a:t>
            </a:r>
            <a:r>
              <a:rPr spc="30" dirty="0">
                <a:cs typeface="Microsoft Sans Serif"/>
              </a:rPr>
              <a:t> </a:t>
            </a:r>
            <a:r>
              <a:rPr spc="-5" dirty="0">
                <a:cs typeface="Microsoft Sans Serif"/>
              </a:rPr>
              <a:t>співпрацюють</a:t>
            </a:r>
            <a:r>
              <a:rPr spc="15" dirty="0">
                <a:cs typeface="Microsoft Sans Serif"/>
              </a:rPr>
              <a:t> </a:t>
            </a:r>
            <a:r>
              <a:rPr spc="-85" dirty="0">
                <a:cs typeface="Microsoft Sans Serif"/>
              </a:rPr>
              <a:t>з</a:t>
            </a:r>
            <a:r>
              <a:rPr spc="25" dirty="0">
                <a:cs typeface="Microsoft Sans Serif"/>
              </a:rPr>
              <a:t> </a:t>
            </a:r>
            <a:r>
              <a:rPr spc="-15" dirty="0">
                <a:cs typeface="Microsoft Sans Serif"/>
              </a:rPr>
              <a:t>учнями,</a:t>
            </a:r>
            <a:r>
              <a:rPr spc="10" dirty="0">
                <a:cs typeface="Microsoft Sans Serif"/>
              </a:rPr>
              <a:t> </a:t>
            </a:r>
            <a:r>
              <a:rPr spc="-10" dirty="0">
                <a:cs typeface="Microsoft Sans Serif"/>
              </a:rPr>
              <a:t>допитуючись</a:t>
            </a:r>
            <a:r>
              <a:rPr spc="5" dirty="0">
                <a:cs typeface="Microsoft Sans Serif"/>
              </a:rPr>
              <a:t> </a:t>
            </a:r>
            <a:r>
              <a:rPr spc="-15" dirty="0">
                <a:cs typeface="Microsoft Sans Serif"/>
              </a:rPr>
              <a:t>про</a:t>
            </a:r>
            <a:r>
              <a:rPr spc="40" dirty="0">
                <a:cs typeface="Microsoft Sans Serif"/>
              </a:rPr>
              <a:t> </a:t>
            </a:r>
            <a:r>
              <a:rPr spc="10" dirty="0">
                <a:cs typeface="Microsoft Sans Serif"/>
              </a:rPr>
              <a:t>їхні</a:t>
            </a:r>
            <a:r>
              <a:rPr spc="35" dirty="0">
                <a:cs typeface="Microsoft Sans Serif"/>
              </a:rPr>
              <a:t> </a:t>
            </a:r>
            <a:r>
              <a:rPr spc="-5" dirty="0">
                <a:cs typeface="Microsoft Sans Serif"/>
              </a:rPr>
              <a:t>потреби,</a:t>
            </a:r>
            <a:r>
              <a:rPr spc="10" dirty="0">
                <a:cs typeface="Microsoft Sans Serif"/>
              </a:rPr>
              <a:t> </a:t>
            </a:r>
            <a:r>
              <a:rPr spc="-20" dirty="0">
                <a:cs typeface="Microsoft Sans Serif"/>
              </a:rPr>
              <a:t>знаходячи </a:t>
            </a:r>
            <a:r>
              <a:rPr spc="-515" dirty="0">
                <a:cs typeface="Microsoft Sans Serif"/>
              </a:rPr>
              <a:t> </a:t>
            </a:r>
            <a:r>
              <a:rPr spc="-5" dirty="0">
                <a:cs typeface="Microsoft Sans Serif"/>
              </a:rPr>
              <a:t>спільну</a:t>
            </a:r>
            <a:r>
              <a:rPr spc="5" dirty="0">
                <a:cs typeface="Microsoft Sans Serif"/>
              </a:rPr>
              <a:t> </a:t>
            </a:r>
            <a:r>
              <a:rPr spc="-10" dirty="0">
                <a:cs typeface="Microsoft Sans Serif"/>
              </a:rPr>
              <a:t>мову</a:t>
            </a:r>
            <a:r>
              <a:rPr dirty="0">
                <a:cs typeface="Microsoft Sans Serif"/>
              </a:rPr>
              <a:t> та </a:t>
            </a:r>
            <a:r>
              <a:rPr spc="-10" dirty="0">
                <a:cs typeface="Microsoft Sans Serif"/>
              </a:rPr>
              <a:t>надаючи </a:t>
            </a:r>
            <a:r>
              <a:rPr spc="-25" dirty="0">
                <a:cs typeface="Microsoft Sans Serif"/>
              </a:rPr>
              <a:t>підтримку.</a:t>
            </a:r>
            <a:endParaRPr dirty="0">
              <a:cs typeface="Microsoft Sans Serif"/>
            </a:endParaRPr>
          </a:p>
          <a:p>
            <a:pPr>
              <a:lnSpc>
                <a:spcPct val="100000"/>
              </a:lnSpc>
              <a:spcBef>
                <a:spcPts val="5"/>
              </a:spcBef>
            </a:pPr>
            <a:endParaRPr dirty="0">
              <a:cs typeface="Microsoft Sans Serif"/>
            </a:endParaRPr>
          </a:p>
          <a:p>
            <a:pPr marL="165100" marR="154940" indent="635" algn="ctr">
              <a:lnSpc>
                <a:spcPct val="100000"/>
              </a:lnSpc>
            </a:pPr>
            <a:r>
              <a:rPr spc="-10" dirty="0">
                <a:cs typeface="Microsoft Sans Serif"/>
              </a:rPr>
              <a:t>Індивідуалізація</a:t>
            </a:r>
            <a:r>
              <a:rPr spc="10" dirty="0">
                <a:cs typeface="Microsoft Sans Serif"/>
              </a:rPr>
              <a:t> </a:t>
            </a:r>
            <a:r>
              <a:rPr spc="-15" dirty="0">
                <a:cs typeface="Microsoft Sans Serif"/>
              </a:rPr>
              <a:t>навчання</a:t>
            </a:r>
            <a:r>
              <a:rPr spc="60" dirty="0">
                <a:cs typeface="Microsoft Sans Serif"/>
              </a:rPr>
              <a:t> </a:t>
            </a:r>
            <a:r>
              <a:rPr spc="-15" dirty="0">
                <a:cs typeface="Microsoft Sans Serif"/>
              </a:rPr>
              <a:t>допомагає</a:t>
            </a:r>
            <a:r>
              <a:rPr spc="25" dirty="0">
                <a:cs typeface="Microsoft Sans Serif"/>
              </a:rPr>
              <a:t> </a:t>
            </a:r>
            <a:r>
              <a:rPr spc="-50" dirty="0">
                <a:cs typeface="Microsoft Sans Serif"/>
              </a:rPr>
              <a:t>кожному</a:t>
            </a:r>
            <a:r>
              <a:rPr spc="20" dirty="0">
                <a:cs typeface="Microsoft Sans Serif"/>
              </a:rPr>
              <a:t> </a:t>
            </a:r>
            <a:r>
              <a:rPr spc="-10" dirty="0">
                <a:cs typeface="Microsoft Sans Serif"/>
              </a:rPr>
              <a:t>учню </a:t>
            </a:r>
            <a:r>
              <a:rPr spc="-5" dirty="0">
                <a:cs typeface="Microsoft Sans Serif"/>
              </a:rPr>
              <a:t> </a:t>
            </a:r>
            <a:r>
              <a:rPr spc="-15" dirty="0">
                <a:cs typeface="Microsoft Sans Serif"/>
              </a:rPr>
              <a:t>розвиватися</a:t>
            </a:r>
            <a:r>
              <a:rPr spc="25" dirty="0">
                <a:cs typeface="Microsoft Sans Serif"/>
              </a:rPr>
              <a:t> </a:t>
            </a:r>
            <a:r>
              <a:rPr dirty="0">
                <a:cs typeface="Microsoft Sans Serif"/>
              </a:rPr>
              <a:t>у</a:t>
            </a:r>
            <a:r>
              <a:rPr spc="25" dirty="0">
                <a:cs typeface="Microsoft Sans Serif"/>
              </a:rPr>
              <a:t> </a:t>
            </a:r>
            <a:r>
              <a:rPr spc="-15" dirty="0">
                <a:cs typeface="Microsoft Sans Serif"/>
              </a:rPr>
              <a:t>власному</a:t>
            </a:r>
            <a:r>
              <a:rPr spc="30" dirty="0">
                <a:cs typeface="Microsoft Sans Serif"/>
              </a:rPr>
              <a:t> </a:t>
            </a:r>
            <a:r>
              <a:rPr spc="-25" dirty="0">
                <a:cs typeface="Microsoft Sans Serif"/>
              </a:rPr>
              <a:t>темпі</a:t>
            </a:r>
            <a:r>
              <a:rPr spc="25" dirty="0">
                <a:cs typeface="Microsoft Sans Serif"/>
              </a:rPr>
              <a:t> </a:t>
            </a:r>
            <a:r>
              <a:rPr dirty="0">
                <a:cs typeface="Microsoft Sans Serif"/>
              </a:rPr>
              <a:t>та</a:t>
            </a:r>
            <a:r>
              <a:rPr spc="15" dirty="0">
                <a:cs typeface="Microsoft Sans Serif"/>
              </a:rPr>
              <a:t> </a:t>
            </a:r>
            <a:r>
              <a:rPr spc="-30" dirty="0" err="1">
                <a:cs typeface="Microsoft Sans Serif"/>
              </a:rPr>
              <a:t>розуміти</a:t>
            </a:r>
            <a:r>
              <a:rPr spc="30" dirty="0">
                <a:cs typeface="Microsoft Sans Serif"/>
              </a:rPr>
              <a:t> </a:t>
            </a:r>
            <a:r>
              <a:rPr lang="uk-UA" spc="-30" dirty="0" smtClean="0">
                <a:cs typeface="Microsoft Sans Serif"/>
              </a:rPr>
              <a:t>предмет </a:t>
            </a:r>
            <a:r>
              <a:rPr spc="-100" dirty="0" smtClean="0">
                <a:cs typeface="Microsoft Sans Serif"/>
              </a:rPr>
              <a:t>з </a:t>
            </a:r>
            <a:r>
              <a:rPr spc="-95" dirty="0" smtClean="0">
                <a:cs typeface="Microsoft Sans Serif"/>
              </a:rPr>
              <a:t> </a:t>
            </a:r>
            <a:r>
              <a:rPr spc="-10" dirty="0">
                <a:cs typeface="Microsoft Sans Serif"/>
              </a:rPr>
              <a:t>власного</a:t>
            </a:r>
            <a:r>
              <a:rPr spc="30" dirty="0">
                <a:cs typeface="Microsoft Sans Serif"/>
              </a:rPr>
              <a:t> </a:t>
            </a:r>
            <a:r>
              <a:rPr spc="-10" dirty="0">
                <a:cs typeface="Microsoft Sans Serif"/>
              </a:rPr>
              <a:t>бачення.</a:t>
            </a:r>
            <a:r>
              <a:rPr spc="30" dirty="0">
                <a:cs typeface="Microsoft Sans Serif"/>
              </a:rPr>
              <a:t> </a:t>
            </a:r>
            <a:r>
              <a:rPr spc="-10" dirty="0">
                <a:cs typeface="Microsoft Sans Serif"/>
              </a:rPr>
              <a:t>Це</a:t>
            </a:r>
            <a:r>
              <a:rPr spc="25" dirty="0">
                <a:cs typeface="Microsoft Sans Serif"/>
              </a:rPr>
              <a:t> </a:t>
            </a:r>
            <a:r>
              <a:rPr spc="-5" dirty="0">
                <a:cs typeface="Microsoft Sans Serif"/>
              </a:rPr>
              <a:t>сприяє</a:t>
            </a:r>
            <a:r>
              <a:rPr spc="15" dirty="0">
                <a:cs typeface="Microsoft Sans Serif"/>
              </a:rPr>
              <a:t> </a:t>
            </a:r>
            <a:r>
              <a:rPr dirty="0">
                <a:cs typeface="Microsoft Sans Serif"/>
              </a:rPr>
              <a:t>більш</a:t>
            </a:r>
            <a:r>
              <a:rPr spc="15" dirty="0">
                <a:cs typeface="Microsoft Sans Serif"/>
              </a:rPr>
              <a:t> </a:t>
            </a:r>
            <a:r>
              <a:rPr spc="-25" dirty="0">
                <a:cs typeface="Microsoft Sans Serif"/>
              </a:rPr>
              <a:t>ефективному</a:t>
            </a:r>
            <a:r>
              <a:rPr spc="20" dirty="0">
                <a:cs typeface="Microsoft Sans Serif"/>
              </a:rPr>
              <a:t> </a:t>
            </a:r>
            <a:r>
              <a:rPr spc="-15" dirty="0">
                <a:cs typeface="Microsoft Sans Serif"/>
              </a:rPr>
              <a:t>засвоєнню </a:t>
            </a:r>
            <a:r>
              <a:rPr spc="-620" dirty="0">
                <a:cs typeface="Microsoft Sans Serif"/>
              </a:rPr>
              <a:t> </a:t>
            </a:r>
            <a:r>
              <a:rPr spc="-10" dirty="0">
                <a:cs typeface="Microsoft Sans Serif"/>
              </a:rPr>
              <a:t>матеріалу,</a:t>
            </a:r>
            <a:r>
              <a:rPr spc="25" dirty="0">
                <a:cs typeface="Microsoft Sans Serif"/>
              </a:rPr>
              <a:t> </a:t>
            </a:r>
            <a:r>
              <a:rPr spc="-5" dirty="0">
                <a:cs typeface="Microsoft Sans Serif"/>
              </a:rPr>
              <a:t>підвищенню</a:t>
            </a:r>
            <a:r>
              <a:rPr spc="30" dirty="0">
                <a:cs typeface="Microsoft Sans Serif"/>
              </a:rPr>
              <a:t> </a:t>
            </a:r>
            <a:r>
              <a:rPr dirty="0">
                <a:cs typeface="Microsoft Sans Serif"/>
              </a:rPr>
              <a:t>мотивації</a:t>
            </a:r>
            <a:r>
              <a:rPr spc="10" dirty="0">
                <a:cs typeface="Microsoft Sans Serif"/>
              </a:rPr>
              <a:t> </a:t>
            </a:r>
            <a:r>
              <a:rPr spc="-5" dirty="0">
                <a:cs typeface="Microsoft Sans Serif"/>
              </a:rPr>
              <a:t>до</a:t>
            </a:r>
            <a:r>
              <a:rPr spc="25" dirty="0">
                <a:cs typeface="Microsoft Sans Serif"/>
              </a:rPr>
              <a:t> </a:t>
            </a:r>
            <a:r>
              <a:rPr spc="-15" dirty="0">
                <a:cs typeface="Microsoft Sans Serif"/>
              </a:rPr>
              <a:t>навчання</a:t>
            </a:r>
            <a:r>
              <a:rPr spc="50" dirty="0">
                <a:cs typeface="Microsoft Sans Serif"/>
              </a:rPr>
              <a:t> </a:t>
            </a:r>
            <a:r>
              <a:rPr dirty="0">
                <a:cs typeface="Microsoft Sans Serif"/>
              </a:rPr>
              <a:t>та</a:t>
            </a:r>
            <a:r>
              <a:rPr spc="25" dirty="0">
                <a:cs typeface="Microsoft Sans Serif"/>
              </a:rPr>
              <a:t> </a:t>
            </a:r>
            <a:r>
              <a:rPr spc="-15" dirty="0">
                <a:cs typeface="Microsoft Sans Serif"/>
              </a:rPr>
              <a:t>підтримує </a:t>
            </a:r>
            <a:r>
              <a:rPr spc="-10" dirty="0">
                <a:cs typeface="Microsoft Sans Serif"/>
              </a:rPr>
              <a:t> </a:t>
            </a:r>
            <a:r>
              <a:rPr spc="-40" dirty="0">
                <a:cs typeface="Microsoft Sans Serif"/>
              </a:rPr>
              <a:t>розвиток</a:t>
            </a:r>
            <a:r>
              <a:rPr spc="25" dirty="0">
                <a:cs typeface="Microsoft Sans Serif"/>
              </a:rPr>
              <a:t> </a:t>
            </a:r>
            <a:r>
              <a:rPr spc="-10" dirty="0">
                <a:cs typeface="Microsoft Sans Serif"/>
              </a:rPr>
              <a:t>індивідуальних</a:t>
            </a:r>
            <a:r>
              <a:rPr spc="40" dirty="0">
                <a:cs typeface="Microsoft Sans Serif"/>
              </a:rPr>
              <a:t> </a:t>
            </a:r>
            <a:r>
              <a:rPr spc="-15" dirty="0">
                <a:cs typeface="Microsoft Sans Serif"/>
              </a:rPr>
              <a:t>здібностей.</a:t>
            </a:r>
            <a:endParaRPr dirty="0">
              <a:cs typeface="Microsoft Sans Serif"/>
            </a:endParaRPr>
          </a:p>
        </p:txBody>
      </p:sp>
    </p:spTree>
    <p:extLst>
      <p:ext uri="{BB962C8B-B14F-4D97-AF65-F5344CB8AC3E}">
        <p14:creationId xmlns:p14="http://schemas.microsoft.com/office/powerpoint/2010/main" val="377004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9150" y="63683"/>
            <a:ext cx="7886700" cy="1120820"/>
          </a:xfrm>
          <a:prstGeom prst="rect">
            <a:avLst/>
          </a:prstGeom>
        </p:spPr>
        <p:txBody>
          <a:bodyPr vert="horz" wrap="square" lIns="0" tIns="12700" rIns="0" bIns="0" rtlCol="0">
            <a:spAutoFit/>
          </a:bodyPr>
          <a:lstStyle/>
          <a:p>
            <a:pPr marL="40640" marR="5080" algn="ctr">
              <a:lnSpc>
                <a:spcPct val="100000"/>
              </a:lnSpc>
              <a:spcBef>
                <a:spcPts val="100"/>
              </a:spcBef>
            </a:pPr>
            <a:r>
              <a:rPr sz="2400" b="1" spc="-5" dirty="0">
                <a:latin typeface="+mn-lt"/>
                <a:cs typeface="Times New Roman"/>
              </a:rPr>
              <a:t>Використання</a:t>
            </a:r>
            <a:r>
              <a:rPr sz="2400" b="1" spc="35" dirty="0">
                <a:latin typeface="+mn-lt"/>
                <a:cs typeface="Times New Roman"/>
              </a:rPr>
              <a:t> </a:t>
            </a:r>
            <a:r>
              <a:rPr sz="2400" b="1" spc="-5" dirty="0">
                <a:latin typeface="+mn-lt"/>
                <a:cs typeface="Times New Roman"/>
              </a:rPr>
              <a:t>інтерактивних</a:t>
            </a:r>
            <a:r>
              <a:rPr sz="2400" b="1" spc="20" dirty="0">
                <a:latin typeface="+mn-lt"/>
                <a:cs typeface="Times New Roman"/>
              </a:rPr>
              <a:t> </a:t>
            </a:r>
            <a:r>
              <a:rPr sz="2400" b="1" spc="-5" dirty="0">
                <a:latin typeface="+mn-lt"/>
                <a:cs typeface="Times New Roman"/>
              </a:rPr>
              <a:t>методів навчання:</a:t>
            </a:r>
            <a:r>
              <a:rPr sz="2400" b="1" spc="15" dirty="0">
                <a:latin typeface="+mn-lt"/>
                <a:cs typeface="Times New Roman"/>
              </a:rPr>
              <a:t> </a:t>
            </a:r>
            <a:r>
              <a:rPr sz="2400" b="1" spc="-5" dirty="0">
                <a:latin typeface="+mn-lt"/>
                <a:cs typeface="Times New Roman"/>
              </a:rPr>
              <a:t>залучення</a:t>
            </a:r>
            <a:r>
              <a:rPr sz="2400" b="1" spc="15" dirty="0">
                <a:latin typeface="+mn-lt"/>
                <a:cs typeface="Times New Roman"/>
              </a:rPr>
              <a:t> </a:t>
            </a:r>
            <a:r>
              <a:rPr sz="2400" b="1" dirty="0">
                <a:latin typeface="+mn-lt"/>
                <a:cs typeface="Times New Roman"/>
              </a:rPr>
              <a:t>до </a:t>
            </a:r>
            <a:r>
              <a:rPr sz="2400" b="1" spc="-585" dirty="0">
                <a:latin typeface="+mn-lt"/>
                <a:cs typeface="Times New Roman"/>
              </a:rPr>
              <a:t> </a:t>
            </a:r>
            <a:r>
              <a:rPr sz="2400" b="1" dirty="0">
                <a:latin typeface="+mn-lt"/>
                <a:cs typeface="Times New Roman"/>
              </a:rPr>
              <a:t>уроку</a:t>
            </a:r>
            <a:r>
              <a:rPr sz="2400" b="1" spc="-5" dirty="0">
                <a:latin typeface="+mn-lt"/>
                <a:cs typeface="Times New Roman"/>
              </a:rPr>
              <a:t> </a:t>
            </a:r>
            <a:r>
              <a:rPr sz="2400" b="1" dirty="0">
                <a:latin typeface="+mn-lt"/>
                <a:cs typeface="Times New Roman"/>
              </a:rPr>
              <a:t>всіх</a:t>
            </a:r>
            <a:r>
              <a:rPr sz="2400" b="1" spc="-10" dirty="0">
                <a:latin typeface="+mn-lt"/>
                <a:cs typeface="Times New Roman"/>
              </a:rPr>
              <a:t> </a:t>
            </a:r>
            <a:r>
              <a:rPr sz="2400" b="1" dirty="0">
                <a:latin typeface="+mn-lt"/>
                <a:cs typeface="Times New Roman"/>
              </a:rPr>
              <a:t>учнів </a:t>
            </a:r>
            <a:r>
              <a:rPr sz="2400" b="1" spc="-5" dirty="0">
                <a:latin typeface="+mn-lt"/>
                <a:cs typeface="Times New Roman"/>
              </a:rPr>
              <a:t>активними</a:t>
            </a:r>
            <a:r>
              <a:rPr sz="2400" b="1" spc="40" dirty="0">
                <a:latin typeface="+mn-lt"/>
                <a:cs typeface="Times New Roman"/>
              </a:rPr>
              <a:t> </a:t>
            </a:r>
            <a:r>
              <a:rPr sz="2400" b="1" spc="-5" dirty="0">
                <a:latin typeface="+mn-lt"/>
                <a:cs typeface="Times New Roman"/>
              </a:rPr>
              <a:t>методами,</a:t>
            </a:r>
            <a:r>
              <a:rPr sz="2400" b="1" dirty="0">
                <a:latin typeface="+mn-lt"/>
                <a:cs typeface="Times New Roman"/>
              </a:rPr>
              <a:t> </a:t>
            </a:r>
            <a:r>
              <a:rPr sz="2400" b="1" spc="-10" dirty="0">
                <a:latin typeface="+mn-lt"/>
                <a:cs typeface="Times New Roman"/>
              </a:rPr>
              <a:t>розвиток </a:t>
            </a:r>
            <a:r>
              <a:rPr sz="2400" b="1" spc="-5" dirty="0">
                <a:latin typeface="+mn-lt"/>
                <a:cs typeface="Times New Roman"/>
              </a:rPr>
              <a:t> комунікативних</a:t>
            </a:r>
            <a:r>
              <a:rPr sz="2400" b="1" spc="30" dirty="0">
                <a:latin typeface="+mn-lt"/>
                <a:cs typeface="Times New Roman"/>
              </a:rPr>
              <a:t> </a:t>
            </a:r>
            <a:r>
              <a:rPr sz="2400" b="1" spc="-5" dirty="0">
                <a:latin typeface="+mn-lt"/>
                <a:cs typeface="Times New Roman"/>
              </a:rPr>
              <a:t>навичок.</a:t>
            </a:r>
            <a:endParaRPr sz="2400" dirty="0">
              <a:latin typeface="+mn-lt"/>
              <a:cs typeface="Times New Roman"/>
            </a:endParaRPr>
          </a:p>
        </p:txBody>
      </p:sp>
      <p:sp>
        <p:nvSpPr>
          <p:cNvPr id="3" name="object 3"/>
          <p:cNvSpPr txBox="1"/>
          <p:nvPr/>
        </p:nvSpPr>
        <p:spPr>
          <a:xfrm>
            <a:off x="1447800" y="1425803"/>
            <a:ext cx="7568792" cy="5232202"/>
          </a:xfrm>
          <a:prstGeom prst="rect">
            <a:avLst/>
          </a:prstGeom>
        </p:spPr>
        <p:txBody>
          <a:bodyPr vert="horz" wrap="square" lIns="0" tIns="73660" rIns="0" bIns="0" rtlCol="0">
            <a:spAutoFit/>
          </a:bodyPr>
          <a:lstStyle/>
          <a:p>
            <a:pPr marL="3573145" indent="-343535">
              <a:lnSpc>
                <a:spcPct val="100000"/>
              </a:lnSpc>
              <a:spcBef>
                <a:spcPts val="580"/>
              </a:spcBef>
              <a:buClr>
                <a:srgbClr val="000066"/>
              </a:buClr>
              <a:buFont typeface="Wingdings"/>
              <a:buChar char=""/>
              <a:tabLst>
                <a:tab pos="3573779" algn="l"/>
              </a:tabLst>
            </a:pPr>
            <a:r>
              <a:rPr b="1" spc="-5" dirty="0">
                <a:solidFill>
                  <a:srgbClr val="499F23"/>
                </a:solidFill>
                <a:cs typeface="Arial"/>
              </a:rPr>
              <a:t>Групова</a:t>
            </a:r>
            <a:r>
              <a:rPr b="1" spc="-35" dirty="0">
                <a:solidFill>
                  <a:srgbClr val="499F23"/>
                </a:solidFill>
                <a:cs typeface="Arial"/>
              </a:rPr>
              <a:t> </a:t>
            </a:r>
            <a:r>
              <a:rPr b="1" spc="-5" dirty="0">
                <a:solidFill>
                  <a:srgbClr val="499F23"/>
                </a:solidFill>
                <a:cs typeface="Arial"/>
              </a:rPr>
              <a:t>робота:</a:t>
            </a:r>
            <a:endParaRPr dirty="0">
              <a:cs typeface="Arial"/>
            </a:endParaRPr>
          </a:p>
          <a:p>
            <a:pPr marL="520065" marR="513080" algn="ctr">
              <a:lnSpc>
                <a:spcPct val="100000"/>
              </a:lnSpc>
              <a:spcBef>
                <a:spcPts val="480"/>
              </a:spcBef>
            </a:pPr>
            <a:r>
              <a:rPr spc="-15" dirty="0">
                <a:cs typeface="Microsoft Sans Serif"/>
              </a:rPr>
              <a:t>Використання </a:t>
            </a:r>
            <a:r>
              <a:rPr dirty="0">
                <a:cs typeface="Microsoft Sans Serif"/>
              </a:rPr>
              <a:t>групової</a:t>
            </a:r>
            <a:r>
              <a:rPr spc="15" dirty="0">
                <a:cs typeface="Microsoft Sans Serif"/>
              </a:rPr>
              <a:t> </a:t>
            </a:r>
            <a:r>
              <a:rPr spc="-5" dirty="0">
                <a:cs typeface="Microsoft Sans Serif"/>
              </a:rPr>
              <a:t>роботи</a:t>
            </a:r>
            <a:r>
              <a:rPr dirty="0">
                <a:cs typeface="Microsoft Sans Serif"/>
              </a:rPr>
              <a:t> </a:t>
            </a:r>
            <a:r>
              <a:rPr spc="-5" dirty="0">
                <a:cs typeface="Microsoft Sans Serif"/>
              </a:rPr>
              <a:t>стимулює</a:t>
            </a:r>
            <a:r>
              <a:rPr spc="10" dirty="0">
                <a:cs typeface="Microsoft Sans Serif"/>
              </a:rPr>
              <a:t> </a:t>
            </a:r>
            <a:r>
              <a:rPr spc="-15" dirty="0">
                <a:cs typeface="Microsoft Sans Serif"/>
              </a:rPr>
              <a:t>взаємодію</a:t>
            </a:r>
            <a:r>
              <a:rPr spc="15" dirty="0">
                <a:cs typeface="Microsoft Sans Serif"/>
              </a:rPr>
              <a:t> </a:t>
            </a:r>
            <a:r>
              <a:rPr spc="-50" dirty="0">
                <a:cs typeface="Microsoft Sans Serif"/>
              </a:rPr>
              <a:t>між</a:t>
            </a:r>
            <a:r>
              <a:rPr spc="25" dirty="0">
                <a:cs typeface="Microsoft Sans Serif"/>
              </a:rPr>
              <a:t> </a:t>
            </a:r>
            <a:r>
              <a:rPr spc="-20" dirty="0">
                <a:cs typeface="Microsoft Sans Serif"/>
              </a:rPr>
              <a:t>учнями</a:t>
            </a:r>
            <a:r>
              <a:rPr spc="15" dirty="0">
                <a:cs typeface="Microsoft Sans Serif"/>
              </a:rPr>
              <a:t> </a:t>
            </a:r>
            <a:r>
              <a:rPr dirty="0">
                <a:cs typeface="Microsoft Sans Serif"/>
              </a:rPr>
              <a:t>та </a:t>
            </a:r>
            <a:r>
              <a:rPr spc="-515" dirty="0">
                <a:cs typeface="Microsoft Sans Serif"/>
              </a:rPr>
              <a:t> </a:t>
            </a:r>
            <a:r>
              <a:rPr spc="-15" dirty="0">
                <a:cs typeface="Microsoft Sans Serif"/>
              </a:rPr>
              <a:t>допомагає</a:t>
            </a:r>
            <a:r>
              <a:rPr spc="10" dirty="0">
                <a:cs typeface="Microsoft Sans Serif"/>
              </a:rPr>
              <a:t> </a:t>
            </a:r>
            <a:r>
              <a:rPr spc="-10" dirty="0">
                <a:cs typeface="Microsoft Sans Serif"/>
              </a:rPr>
              <a:t>розвивати</a:t>
            </a:r>
            <a:r>
              <a:rPr spc="-30" dirty="0">
                <a:cs typeface="Microsoft Sans Serif"/>
              </a:rPr>
              <a:t> комунікативні</a:t>
            </a:r>
            <a:r>
              <a:rPr spc="10" dirty="0">
                <a:cs typeface="Microsoft Sans Serif"/>
              </a:rPr>
              <a:t> </a:t>
            </a:r>
            <a:r>
              <a:rPr spc="-25" dirty="0">
                <a:cs typeface="Microsoft Sans Serif"/>
              </a:rPr>
              <a:t>навички.</a:t>
            </a:r>
            <a:r>
              <a:rPr spc="-20" dirty="0">
                <a:cs typeface="Microsoft Sans Serif"/>
              </a:rPr>
              <a:t> Учні</a:t>
            </a:r>
            <a:r>
              <a:rPr spc="25" dirty="0">
                <a:cs typeface="Microsoft Sans Serif"/>
              </a:rPr>
              <a:t> </a:t>
            </a:r>
            <a:r>
              <a:rPr spc="-15" dirty="0">
                <a:cs typeface="Microsoft Sans Serif"/>
              </a:rPr>
              <a:t>взаємодіють, </a:t>
            </a:r>
            <a:r>
              <a:rPr spc="-10" dirty="0">
                <a:cs typeface="Microsoft Sans Serif"/>
              </a:rPr>
              <a:t> </a:t>
            </a:r>
            <a:r>
              <a:rPr spc="-5" dirty="0">
                <a:cs typeface="Microsoft Sans Serif"/>
              </a:rPr>
              <a:t>обговорюють</a:t>
            </a:r>
            <a:r>
              <a:rPr spc="-25" dirty="0">
                <a:cs typeface="Microsoft Sans Serif"/>
              </a:rPr>
              <a:t> </a:t>
            </a:r>
            <a:r>
              <a:rPr spc="20" dirty="0">
                <a:cs typeface="Microsoft Sans Serif"/>
              </a:rPr>
              <a:t>ідеї</a:t>
            </a:r>
            <a:r>
              <a:rPr spc="5" dirty="0">
                <a:cs typeface="Microsoft Sans Serif"/>
              </a:rPr>
              <a:t> </a:t>
            </a:r>
            <a:r>
              <a:rPr dirty="0">
                <a:cs typeface="Microsoft Sans Serif"/>
              </a:rPr>
              <a:t>та </a:t>
            </a:r>
            <a:r>
              <a:rPr spc="-20" dirty="0">
                <a:cs typeface="Microsoft Sans Serif"/>
              </a:rPr>
              <a:t>розв'язують</a:t>
            </a:r>
            <a:r>
              <a:rPr spc="-5" dirty="0">
                <a:cs typeface="Microsoft Sans Serif"/>
              </a:rPr>
              <a:t> </a:t>
            </a:r>
            <a:r>
              <a:rPr spc="-15" dirty="0">
                <a:cs typeface="Microsoft Sans Serif"/>
              </a:rPr>
              <a:t>завдання </a:t>
            </a:r>
            <a:r>
              <a:rPr spc="-25" dirty="0">
                <a:cs typeface="Microsoft Sans Serif"/>
              </a:rPr>
              <a:t>разом.</a:t>
            </a:r>
            <a:endParaRPr dirty="0">
              <a:cs typeface="Microsoft Sans Serif"/>
            </a:endParaRPr>
          </a:p>
          <a:p>
            <a:pPr marL="3782060" lvl="1" indent="-343535">
              <a:lnSpc>
                <a:spcPct val="100000"/>
              </a:lnSpc>
              <a:spcBef>
                <a:spcPts val="480"/>
              </a:spcBef>
              <a:buClr>
                <a:srgbClr val="000066"/>
              </a:buClr>
              <a:buFont typeface="Wingdings"/>
              <a:buChar char=""/>
              <a:tabLst>
                <a:tab pos="3782695" algn="l"/>
              </a:tabLst>
            </a:pPr>
            <a:r>
              <a:rPr b="1" dirty="0">
                <a:solidFill>
                  <a:srgbClr val="499F23"/>
                </a:solidFill>
                <a:cs typeface="Arial"/>
              </a:rPr>
              <a:t>Рольові</a:t>
            </a:r>
            <a:r>
              <a:rPr b="1" spc="-60" dirty="0">
                <a:solidFill>
                  <a:srgbClr val="499F23"/>
                </a:solidFill>
                <a:cs typeface="Arial"/>
              </a:rPr>
              <a:t> </a:t>
            </a:r>
            <a:r>
              <a:rPr b="1" dirty="0">
                <a:solidFill>
                  <a:srgbClr val="499F23"/>
                </a:solidFill>
                <a:cs typeface="Arial"/>
              </a:rPr>
              <a:t>ігри:</a:t>
            </a:r>
            <a:endParaRPr dirty="0">
              <a:cs typeface="Arial"/>
            </a:endParaRPr>
          </a:p>
          <a:p>
            <a:pPr marL="104139" marR="98425" algn="ctr">
              <a:lnSpc>
                <a:spcPct val="100000"/>
              </a:lnSpc>
              <a:spcBef>
                <a:spcPts val="480"/>
              </a:spcBef>
            </a:pPr>
            <a:r>
              <a:rPr spc="-5" dirty="0">
                <a:cs typeface="Microsoft Sans Serif"/>
              </a:rPr>
              <a:t>Застосування </a:t>
            </a:r>
            <a:r>
              <a:rPr dirty="0">
                <a:cs typeface="Microsoft Sans Serif"/>
              </a:rPr>
              <a:t>рольових</a:t>
            </a:r>
            <a:r>
              <a:rPr spc="-20" dirty="0">
                <a:cs typeface="Microsoft Sans Serif"/>
              </a:rPr>
              <a:t> </a:t>
            </a:r>
            <a:r>
              <a:rPr spc="-15" dirty="0">
                <a:cs typeface="Microsoft Sans Serif"/>
              </a:rPr>
              <a:t>ігор</a:t>
            </a:r>
            <a:r>
              <a:rPr spc="30" dirty="0">
                <a:cs typeface="Microsoft Sans Serif"/>
              </a:rPr>
              <a:t> </a:t>
            </a:r>
            <a:r>
              <a:rPr spc="-10" dirty="0">
                <a:cs typeface="Microsoft Sans Serif"/>
              </a:rPr>
              <a:t>дозволяє </a:t>
            </a:r>
            <a:r>
              <a:rPr spc="-20" dirty="0">
                <a:cs typeface="Microsoft Sans Serif"/>
              </a:rPr>
              <a:t>учням</a:t>
            </a:r>
            <a:r>
              <a:rPr spc="30" dirty="0">
                <a:cs typeface="Microsoft Sans Serif"/>
              </a:rPr>
              <a:t> </a:t>
            </a:r>
            <a:r>
              <a:rPr spc="-15" dirty="0">
                <a:cs typeface="Microsoft Sans Serif"/>
              </a:rPr>
              <a:t>імітувати</a:t>
            </a:r>
            <a:r>
              <a:rPr spc="20" dirty="0">
                <a:cs typeface="Microsoft Sans Serif"/>
              </a:rPr>
              <a:t> </a:t>
            </a:r>
            <a:r>
              <a:rPr spc="-5" dirty="0">
                <a:cs typeface="Microsoft Sans Serif"/>
              </a:rPr>
              <a:t>реальні </a:t>
            </a:r>
            <a:r>
              <a:rPr spc="5" dirty="0">
                <a:cs typeface="Microsoft Sans Serif"/>
              </a:rPr>
              <a:t>ситуації</a:t>
            </a:r>
            <a:r>
              <a:rPr spc="20" dirty="0">
                <a:cs typeface="Microsoft Sans Serif"/>
              </a:rPr>
              <a:t> </a:t>
            </a:r>
            <a:r>
              <a:rPr spc="-5" dirty="0">
                <a:cs typeface="Microsoft Sans Serif"/>
              </a:rPr>
              <a:t>та </a:t>
            </a:r>
            <a:r>
              <a:rPr spc="-520" dirty="0">
                <a:cs typeface="Microsoft Sans Serif"/>
              </a:rPr>
              <a:t> </a:t>
            </a:r>
            <a:r>
              <a:rPr spc="-10" dirty="0">
                <a:cs typeface="Microsoft Sans Serif"/>
              </a:rPr>
              <a:t>використовувати</a:t>
            </a:r>
            <a:r>
              <a:rPr spc="-35" dirty="0">
                <a:cs typeface="Microsoft Sans Serif"/>
              </a:rPr>
              <a:t> </a:t>
            </a:r>
            <a:r>
              <a:rPr spc="-25" dirty="0">
                <a:cs typeface="Microsoft Sans Serif"/>
              </a:rPr>
              <a:t>математику</a:t>
            </a:r>
            <a:r>
              <a:rPr spc="-10" dirty="0">
                <a:cs typeface="Microsoft Sans Serif"/>
              </a:rPr>
              <a:t> </a:t>
            </a:r>
            <a:r>
              <a:rPr spc="5" dirty="0">
                <a:cs typeface="Microsoft Sans Serif"/>
              </a:rPr>
              <a:t>для</a:t>
            </a:r>
            <a:r>
              <a:rPr spc="20" dirty="0">
                <a:cs typeface="Microsoft Sans Serif"/>
              </a:rPr>
              <a:t> </a:t>
            </a:r>
            <a:r>
              <a:rPr spc="35" dirty="0">
                <a:cs typeface="Microsoft Sans Serif"/>
              </a:rPr>
              <a:t>їх</a:t>
            </a:r>
            <a:r>
              <a:rPr spc="25" dirty="0">
                <a:cs typeface="Microsoft Sans Serif"/>
              </a:rPr>
              <a:t> </a:t>
            </a:r>
            <a:r>
              <a:rPr spc="-20" dirty="0">
                <a:cs typeface="Microsoft Sans Serif"/>
              </a:rPr>
              <a:t>розв'язання.</a:t>
            </a:r>
            <a:r>
              <a:rPr spc="-5" dirty="0">
                <a:cs typeface="Microsoft Sans Serif"/>
              </a:rPr>
              <a:t> Це</a:t>
            </a:r>
            <a:r>
              <a:rPr spc="5" dirty="0">
                <a:cs typeface="Microsoft Sans Serif"/>
              </a:rPr>
              <a:t> </a:t>
            </a:r>
            <a:r>
              <a:rPr spc="-5" dirty="0">
                <a:cs typeface="Microsoft Sans Serif"/>
              </a:rPr>
              <a:t>стимулює</a:t>
            </a:r>
            <a:r>
              <a:rPr spc="10" dirty="0">
                <a:cs typeface="Microsoft Sans Serif"/>
              </a:rPr>
              <a:t> </a:t>
            </a:r>
            <a:r>
              <a:rPr spc="-20" dirty="0">
                <a:cs typeface="Microsoft Sans Serif"/>
              </a:rPr>
              <a:t>активність </a:t>
            </a:r>
            <a:r>
              <a:rPr spc="-515" dirty="0">
                <a:cs typeface="Microsoft Sans Serif"/>
              </a:rPr>
              <a:t> </a:t>
            </a:r>
            <a:r>
              <a:rPr dirty="0">
                <a:cs typeface="Microsoft Sans Serif"/>
              </a:rPr>
              <a:t>та</a:t>
            </a:r>
            <a:r>
              <a:rPr spc="15" dirty="0">
                <a:cs typeface="Microsoft Sans Serif"/>
              </a:rPr>
              <a:t> </a:t>
            </a:r>
            <a:r>
              <a:rPr spc="-20" dirty="0">
                <a:cs typeface="Microsoft Sans Serif"/>
              </a:rPr>
              <a:t>зацікавленість</a:t>
            </a:r>
            <a:r>
              <a:rPr spc="-40" dirty="0">
                <a:cs typeface="Microsoft Sans Serif"/>
              </a:rPr>
              <a:t> </a:t>
            </a:r>
            <a:r>
              <a:rPr spc="-15" dirty="0">
                <a:cs typeface="Microsoft Sans Serif"/>
              </a:rPr>
              <a:t>учнів</a:t>
            </a:r>
            <a:r>
              <a:rPr spc="20" dirty="0">
                <a:cs typeface="Microsoft Sans Serif"/>
              </a:rPr>
              <a:t> </a:t>
            </a:r>
            <a:r>
              <a:rPr dirty="0">
                <a:cs typeface="Microsoft Sans Serif"/>
              </a:rPr>
              <a:t>у</a:t>
            </a:r>
            <a:r>
              <a:rPr spc="15" dirty="0">
                <a:cs typeface="Microsoft Sans Serif"/>
              </a:rPr>
              <a:t> </a:t>
            </a:r>
            <a:r>
              <a:rPr spc="-10" dirty="0">
                <a:cs typeface="Microsoft Sans Serif"/>
              </a:rPr>
              <a:t>процесі</a:t>
            </a:r>
            <a:r>
              <a:rPr spc="5" dirty="0">
                <a:cs typeface="Microsoft Sans Serif"/>
              </a:rPr>
              <a:t> </a:t>
            </a:r>
            <a:r>
              <a:rPr spc="-10" dirty="0">
                <a:cs typeface="Microsoft Sans Serif"/>
              </a:rPr>
              <a:t>навчання.</a:t>
            </a:r>
            <a:endParaRPr dirty="0">
              <a:cs typeface="Microsoft Sans Serif"/>
            </a:endParaRPr>
          </a:p>
          <a:p>
            <a:pPr marL="2959100" indent="-343535">
              <a:lnSpc>
                <a:spcPct val="100000"/>
              </a:lnSpc>
              <a:spcBef>
                <a:spcPts val="484"/>
              </a:spcBef>
              <a:buClr>
                <a:srgbClr val="000066"/>
              </a:buClr>
              <a:buFont typeface="Wingdings"/>
              <a:buChar char=""/>
              <a:tabLst>
                <a:tab pos="2959735" algn="l"/>
              </a:tabLst>
            </a:pPr>
            <a:r>
              <a:rPr b="1" spc="-5" dirty="0">
                <a:solidFill>
                  <a:srgbClr val="499F23"/>
                </a:solidFill>
                <a:cs typeface="Arial"/>
              </a:rPr>
              <a:t>Використання</a:t>
            </a:r>
            <a:r>
              <a:rPr b="1" spc="-50" dirty="0">
                <a:solidFill>
                  <a:srgbClr val="499F23"/>
                </a:solidFill>
                <a:cs typeface="Arial"/>
              </a:rPr>
              <a:t> </a:t>
            </a:r>
            <a:r>
              <a:rPr b="1" spc="-5" dirty="0">
                <a:solidFill>
                  <a:srgbClr val="499F23"/>
                </a:solidFill>
                <a:cs typeface="Arial"/>
              </a:rPr>
              <a:t>технологій:</a:t>
            </a:r>
            <a:endParaRPr dirty="0">
              <a:cs typeface="Arial"/>
            </a:endParaRPr>
          </a:p>
          <a:p>
            <a:pPr marL="17145" marR="11430" indent="3175" algn="ctr">
              <a:lnSpc>
                <a:spcPct val="100000"/>
              </a:lnSpc>
              <a:spcBef>
                <a:spcPts val="480"/>
              </a:spcBef>
            </a:pPr>
            <a:r>
              <a:rPr spc="-15" dirty="0">
                <a:cs typeface="Microsoft Sans Serif"/>
              </a:rPr>
              <a:t>Використання </a:t>
            </a:r>
            <a:r>
              <a:rPr spc="-20" dirty="0">
                <a:cs typeface="Microsoft Sans Serif"/>
              </a:rPr>
              <a:t>комп'ютерних</a:t>
            </a:r>
            <a:r>
              <a:rPr spc="10" dirty="0">
                <a:cs typeface="Microsoft Sans Serif"/>
              </a:rPr>
              <a:t> </a:t>
            </a:r>
            <a:r>
              <a:rPr spc="-20" dirty="0">
                <a:cs typeface="Microsoft Sans Serif"/>
              </a:rPr>
              <a:t>програм</a:t>
            </a:r>
            <a:r>
              <a:rPr spc="20" dirty="0">
                <a:cs typeface="Microsoft Sans Serif"/>
              </a:rPr>
              <a:t> </a:t>
            </a:r>
            <a:r>
              <a:rPr dirty="0">
                <a:cs typeface="Microsoft Sans Serif"/>
              </a:rPr>
              <a:t>та</a:t>
            </a:r>
            <a:r>
              <a:rPr spc="15" dirty="0">
                <a:cs typeface="Microsoft Sans Serif"/>
              </a:rPr>
              <a:t> </a:t>
            </a:r>
            <a:r>
              <a:rPr spc="-20" dirty="0">
                <a:cs typeface="Microsoft Sans Serif"/>
              </a:rPr>
              <a:t>інтерактивних</a:t>
            </a:r>
            <a:r>
              <a:rPr spc="5" dirty="0">
                <a:cs typeface="Microsoft Sans Serif"/>
              </a:rPr>
              <a:t> </a:t>
            </a:r>
            <a:r>
              <a:rPr spc="-30" dirty="0">
                <a:cs typeface="Microsoft Sans Serif"/>
              </a:rPr>
              <a:t>дошок</a:t>
            </a:r>
            <a:r>
              <a:rPr spc="15" dirty="0">
                <a:cs typeface="Microsoft Sans Serif"/>
              </a:rPr>
              <a:t> </a:t>
            </a:r>
            <a:r>
              <a:rPr spc="-15" dirty="0">
                <a:cs typeface="Microsoft Sans Serif"/>
              </a:rPr>
              <a:t>допомагає </a:t>
            </a:r>
            <a:r>
              <a:rPr spc="-10" dirty="0">
                <a:cs typeface="Microsoft Sans Serif"/>
              </a:rPr>
              <a:t> </a:t>
            </a:r>
            <a:r>
              <a:rPr spc="-15" dirty="0">
                <a:cs typeface="Microsoft Sans Serif"/>
              </a:rPr>
              <a:t>зробити</a:t>
            </a:r>
            <a:r>
              <a:rPr spc="-10" dirty="0">
                <a:cs typeface="Microsoft Sans Serif"/>
              </a:rPr>
              <a:t> навчання</a:t>
            </a:r>
            <a:r>
              <a:rPr spc="-20" dirty="0">
                <a:cs typeface="Microsoft Sans Serif"/>
              </a:rPr>
              <a:t> </a:t>
            </a:r>
            <a:r>
              <a:rPr dirty="0">
                <a:cs typeface="Microsoft Sans Serif"/>
              </a:rPr>
              <a:t>більш</a:t>
            </a:r>
            <a:r>
              <a:rPr spc="10" dirty="0">
                <a:cs typeface="Microsoft Sans Serif"/>
              </a:rPr>
              <a:t> </a:t>
            </a:r>
            <a:r>
              <a:rPr spc="-20" dirty="0">
                <a:cs typeface="Microsoft Sans Serif"/>
              </a:rPr>
              <a:t>захоплюючим</a:t>
            </a:r>
            <a:r>
              <a:rPr dirty="0">
                <a:cs typeface="Microsoft Sans Serif"/>
              </a:rPr>
              <a:t> та</a:t>
            </a:r>
            <a:r>
              <a:rPr spc="20" dirty="0">
                <a:cs typeface="Microsoft Sans Serif"/>
              </a:rPr>
              <a:t> </a:t>
            </a:r>
            <a:r>
              <a:rPr spc="-20" dirty="0">
                <a:cs typeface="Microsoft Sans Serif"/>
              </a:rPr>
              <a:t>інтерактивним. Учні</a:t>
            </a:r>
            <a:r>
              <a:rPr spc="20" dirty="0">
                <a:cs typeface="Microsoft Sans Serif"/>
              </a:rPr>
              <a:t> </a:t>
            </a:r>
            <a:r>
              <a:rPr spc="-25" dirty="0">
                <a:cs typeface="Microsoft Sans Serif"/>
              </a:rPr>
              <a:t>можуть </a:t>
            </a:r>
            <a:r>
              <a:rPr spc="-20" dirty="0">
                <a:cs typeface="Microsoft Sans Serif"/>
              </a:rPr>
              <a:t> </a:t>
            </a:r>
            <a:r>
              <a:rPr spc="-25" dirty="0">
                <a:cs typeface="Microsoft Sans Serif"/>
              </a:rPr>
              <a:t>активно</a:t>
            </a:r>
            <a:r>
              <a:rPr spc="-5" dirty="0">
                <a:cs typeface="Microsoft Sans Serif"/>
              </a:rPr>
              <a:t> </a:t>
            </a:r>
            <a:r>
              <a:rPr spc="-10" dirty="0">
                <a:cs typeface="Microsoft Sans Serif"/>
              </a:rPr>
              <a:t>залучатися</a:t>
            </a:r>
            <a:r>
              <a:rPr dirty="0">
                <a:cs typeface="Microsoft Sans Serif"/>
              </a:rPr>
              <a:t> до </a:t>
            </a:r>
            <a:r>
              <a:rPr spc="-10" dirty="0">
                <a:cs typeface="Microsoft Sans Serif"/>
              </a:rPr>
              <a:t>вивчення</a:t>
            </a:r>
            <a:r>
              <a:rPr spc="-5" dirty="0">
                <a:cs typeface="Microsoft Sans Serif"/>
              </a:rPr>
              <a:t> матеріалу</a:t>
            </a:r>
            <a:r>
              <a:rPr dirty="0">
                <a:cs typeface="Microsoft Sans Serif"/>
              </a:rPr>
              <a:t> </a:t>
            </a:r>
            <a:r>
              <a:rPr spc="-20" dirty="0">
                <a:cs typeface="Microsoft Sans Serif"/>
              </a:rPr>
              <a:t>через</a:t>
            </a:r>
            <a:r>
              <a:rPr spc="-5" dirty="0">
                <a:cs typeface="Microsoft Sans Serif"/>
              </a:rPr>
              <a:t> </a:t>
            </a:r>
            <a:r>
              <a:rPr spc="-20" dirty="0">
                <a:cs typeface="Microsoft Sans Serif"/>
              </a:rPr>
              <a:t>інтерактивні</a:t>
            </a:r>
            <a:r>
              <a:rPr spc="5" dirty="0">
                <a:cs typeface="Microsoft Sans Serif"/>
              </a:rPr>
              <a:t> </a:t>
            </a:r>
            <a:r>
              <a:rPr spc="-15" dirty="0">
                <a:cs typeface="Microsoft Sans Serif"/>
              </a:rPr>
              <a:t>завдання</a:t>
            </a:r>
            <a:r>
              <a:rPr spc="-10" dirty="0">
                <a:cs typeface="Microsoft Sans Serif"/>
              </a:rPr>
              <a:t> </a:t>
            </a:r>
            <a:r>
              <a:rPr dirty="0">
                <a:cs typeface="Microsoft Sans Serif"/>
              </a:rPr>
              <a:t>та </a:t>
            </a:r>
            <a:r>
              <a:rPr spc="-520" dirty="0">
                <a:cs typeface="Microsoft Sans Serif"/>
              </a:rPr>
              <a:t> </a:t>
            </a:r>
            <a:r>
              <a:rPr spc="-10" dirty="0">
                <a:cs typeface="Microsoft Sans Serif"/>
              </a:rPr>
              <a:t>вправи.</a:t>
            </a:r>
            <a:endParaRPr dirty="0">
              <a:cs typeface="Microsoft Sans Serif"/>
            </a:endParaRPr>
          </a:p>
          <a:p>
            <a:pPr marL="3417570" lvl="1" indent="-343535">
              <a:lnSpc>
                <a:spcPct val="100000"/>
              </a:lnSpc>
              <a:spcBef>
                <a:spcPts val="480"/>
              </a:spcBef>
              <a:buClr>
                <a:srgbClr val="000066"/>
              </a:buClr>
              <a:buFont typeface="Wingdings"/>
              <a:buChar char=""/>
              <a:tabLst>
                <a:tab pos="3418204" algn="l"/>
              </a:tabLst>
            </a:pPr>
            <a:r>
              <a:rPr b="1" spc="-5" dirty="0">
                <a:solidFill>
                  <a:srgbClr val="499F23"/>
                </a:solidFill>
                <a:cs typeface="Arial"/>
              </a:rPr>
              <a:t>Дискусії</a:t>
            </a:r>
            <a:r>
              <a:rPr b="1" spc="-35" dirty="0">
                <a:solidFill>
                  <a:srgbClr val="499F23"/>
                </a:solidFill>
                <a:cs typeface="Arial"/>
              </a:rPr>
              <a:t> </a:t>
            </a:r>
            <a:r>
              <a:rPr b="1" spc="-20" dirty="0">
                <a:solidFill>
                  <a:srgbClr val="499F23"/>
                </a:solidFill>
                <a:cs typeface="Arial"/>
              </a:rPr>
              <a:t>та</a:t>
            </a:r>
            <a:r>
              <a:rPr b="1" spc="-10" dirty="0">
                <a:solidFill>
                  <a:srgbClr val="499F23"/>
                </a:solidFill>
                <a:cs typeface="Arial"/>
              </a:rPr>
              <a:t> </a:t>
            </a:r>
            <a:r>
              <a:rPr b="1" spc="-5" dirty="0">
                <a:solidFill>
                  <a:srgbClr val="499F23"/>
                </a:solidFill>
                <a:cs typeface="Arial"/>
              </a:rPr>
              <a:t>дебати:</a:t>
            </a:r>
            <a:endParaRPr dirty="0">
              <a:cs typeface="Arial"/>
            </a:endParaRPr>
          </a:p>
          <a:p>
            <a:pPr marL="12065" marR="5080" algn="ctr">
              <a:lnSpc>
                <a:spcPct val="100000"/>
              </a:lnSpc>
              <a:spcBef>
                <a:spcPts val="484"/>
              </a:spcBef>
            </a:pPr>
            <a:r>
              <a:rPr spc="-20" dirty="0">
                <a:cs typeface="Microsoft Sans Serif"/>
              </a:rPr>
              <a:t>Запровадження</a:t>
            </a:r>
            <a:r>
              <a:rPr dirty="0">
                <a:cs typeface="Microsoft Sans Serif"/>
              </a:rPr>
              <a:t> </a:t>
            </a:r>
            <a:r>
              <a:rPr spc="-20" dirty="0">
                <a:cs typeface="Microsoft Sans Serif"/>
              </a:rPr>
              <a:t>дискусій</a:t>
            </a:r>
            <a:r>
              <a:rPr dirty="0">
                <a:cs typeface="Microsoft Sans Serif"/>
              </a:rPr>
              <a:t> </a:t>
            </a:r>
            <a:r>
              <a:rPr spc="-5" dirty="0">
                <a:cs typeface="Microsoft Sans Serif"/>
              </a:rPr>
              <a:t>та</a:t>
            </a:r>
            <a:r>
              <a:rPr spc="40" dirty="0">
                <a:cs typeface="Microsoft Sans Serif"/>
              </a:rPr>
              <a:t> </a:t>
            </a:r>
            <a:r>
              <a:rPr spc="-5" dirty="0">
                <a:cs typeface="Microsoft Sans Serif"/>
              </a:rPr>
              <a:t>дебатів</a:t>
            </a:r>
            <a:r>
              <a:rPr spc="20" dirty="0">
                <a:cs typeface="Microsoft Sans Serif"/>
              </a:rPr>
              <a:t> </a:t>
            </a:r>
            <a:r>
              <a:rPr spc="-5" dirty="0">
                <a:cs typeface="Microsoft Sans Serif"/>
              </a:rPr>
              <a:t>на</a:t>
            </a:r>
            <a:r>
              <a:rPr spc="20" dirty="0">
                <a:cs typeface="Microsoft Sans Serif"/>
              </a:rPr>
              <a:t> </a:t>
            </a:r>
            <a:r>
              <a:rPr spc="-25" dirty="0">
                <a:cs typeface="Microsoft Sans Serif"/>
              </a:rPr>
              <a:t>уроках</a:t>
            </a:r>
            <a:r>
              <a:rPr spc="30" dirty="0">
                <a:cs typeface="Microsoft Sans Serif"/>
              </a:rPr>
              <a:t> </a:t>
            </a:r>
            <a:r>
              <a:rPr spc="-30" dirty="0">
                <a:cs typeface="Microsoft Sans Serif"/>
              </a:rPr>
              <a:t>математики</a:t>
            </a:r>
            <a:r>
              <a:rPr spc="-10" dirty="0">
                <a:cs typeface="Microsoft Sans Serif"/>
              </a:rPr>
              <a:t> </a:t>
            </a:r>
            <a:r>
              <a:rPr spc="-5" dirty="0">
                <a:cs typeface="Microsoft Sans Serif"/>
              </a:rPr>
              <a:t>сприяє</a:t>
            </a:r>
            <a:r>
              <a:rPr spc="40" dirty="0">
                <a:cs typeface="Microsoft Sans Serif"/>
              </a:rPr>
              <a:t> </a:t>
            </a:r>
            <a:r>
              <a:rPr spc="-30" dirty="0">
                <a:cs typeface="Microsoft Sans Serif"/>
              </a:rPr>
              <a:t>розвитку </a:t>
            </a:r>
            <a:r>
              <a:rPr spc="-515" dirty="0">
                <a:cs typeface="Microsoft Sans Serif"/>
              </a:rPr>
              <a:t> </a:t>
            </a:r>
            <a:r>
              <a:rPr spc="-25" dirty="0">
                <a:cs typeface="Microsoft Sans Serif"/>
              </a:rPr>
              <a:t>комунікативних</a:t>
            </a:r>
            <a:r>
              <a:rPr spc="-15" dirty="0">
                <a:cs typeface="Microsoft Sans Serif"/>
              </a:rPr>
              <a:t> </a:t>
            </a:r>
            <a:r>
              <a:rPr spc="-25" dirty="0">
                <a:cs typeface="Microsoft Sans Serif"/>
              </a:rPr>
              <a:t>навичок,</a:t>
            </a:r>
            <a:r>
              <a:rPr spc="-15" dirty="0">
                <a:cs typeface="Microsoft Sans Serif"/>
              </a:rPr>
              <a:t> </a:t>
            </a:r>
            <a:r>
              <a:rPr spc="-25" dirty="0">
                <a:cs typeface="Microsoft Sans Serif"/>
              </a:rPr>
              <a:t>критичного</a:t>
            </a:r>
            <a:r>
              <a:rPr spc="-20" dirty="0">
                <a:cs typeface="Microsoft Sans Serif"/>
              </a:rPr>
              <a:t> </a:t>
            </a:r>
            <a:r>
              <a:rPr spc="-5" dirty="0">
                <a:cs typeface="Microsoft Sans Serif"/>
              </a:rPr>
              <a:t>мислення</a:t>
            </a:r>
            <a:r>
              <a:rPr spc="-15" dirty="0">
                <a:cs typeface="Microsoft Sans Serif"/>
              </a:rPr>
              <a:t> </a:t>
            </a:r>
            <a:r>
              <a:rPr dirty="0">
                <a:cs typeface="Microsoft Sans Serif"/>
              </a:rPr>
              <a:t>та</a:t>
            </a:r>
            <a:r>
              <a:rPr spc="20" dirty="0">
                <a:cs typeface="Microsoft Sans Serif"/>
              </a:rPr>
              <a:t> </a:t>
            </a:r>
            <a:r>
              <a:rPr spc="-20" dirty="0">
                <a:cs typeface="Microsoft Sans Serif"/>
              </a:rPr>
              <a:t>вміння</a:t>
            </a:r>
            <a:r>
              <a:rPr dirty="0">
                <a:cs typeface="Microsoft Sans Serif"/>
              </a:rPr>
              <a:t> </a:t>
            </a:r>
            <a:r>
              <a:rPr spc="-10" dirty="0">
                <a:cs typeface="Microsoft Sans Serif"/>
              </a:rPr>
              <a:t>аргументувати </a:t>
            </a:r>
            <a:r>
              <a:rPr spc="-5" dirty="0">
                <a:cs typeface="Microsoft Sans Serif"/>
              </a:rPr>
              <a:t> </a:t>
            </a:r>
            <a:r>
              <a:rPr spc="5" dirty="0">
                <a:cs typeface="Microsoft Sans Serif"/>
              </a:rPr>
              <a:t>свою</a:t>
            </a:r>
            <a:r>
              <a:rPr spc="-10" dirty="0">
                <a:cs typeface="Microsoft Sans Serif"/>
              </a:rPr>
              <a:t> </a:t>
            </a:r>
            <a:r>
              <a:rPr spc="-15" dirty="0">
                <a:cs typeface="Microsoft Sans Serif"/>
              </a:rPr>
              <a:t>позицію.</a:t>
            </a:r>
            <a:endParaRPr dirty="0">
              <a:cs typeface="Microsoft Sans Serif"/>
            </a:endParaRPr>
          </a:p>
        </p:txBody>
      </p:sp>
    </p:spTree>
    <p:extLst>
      <p:ext uri="{BB962C8B-B14F-4D97-AF65-F5344CB8AC3E}">
        <p14:creationId xmlns:p14="http://schemas.microsoft.com/office/powerpoint/2010/main" val="1501276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0" y="1171847"/>
            <a:ext cx="7530058" cy="3815788"/>
          </a:xfrm>
          <a:prstGeom prst="rect">
            <a:avLst/>
          </a:prstGeom>
        </p:spPr>
        <p:txBody>
          <a:bodyPr vert="horz" wrap="square" lIns="0" tIns="85725" rIns="0" bIns="0" rtlCol="0">
            <a:spAutoFit/>
          </a:bodyPr>
          <a:lstStyle/>
          <a:p>
            <a:pPr marL="2635885" indent="-344170">
              <a:lnSpc>
                <a:spcPct val="100000"/>
              </a:lnSpc>
              <a:spcBef>
                <a:spcPts val="675"/>
              </a:spcBef>
              <a:buClr>
                <a:srgbClr val="000066"/>
              </a:buClr>
              <a:buFont typeface="Wingdings"/>
              <a:buChar char=""/>
              <a:tabLst>
                <a:tab pos="2636520" algn="l"/>
              </a:tabLst>
            </a:pPr>
            <a:r>
              <a:rPr b="1" spc="-5" dirty="0">
                <a:solidFill>
                  <a:srgbClr val="499F23"/>
                </a:solidFill>
                <a:cs typeface="Arial"/>
              </a:rPr>
              <a:t>Взаємоперевірка</a:t>
            </a:r>
            <a:r>
              <a:rPr b="1" spc="-10" dirty="0">
                <a:solidFill>
                  <a:srgbClr val="499F23"/>
                </a:solidFill>
                <a:cs typeface="Arial"/>
              </a:rPr>
              <a:t> </a:t>
            </a:r>
            <a:r>
              <a:rPr b="1" spc="-5" dirty="0">
                <a:solidFill>
                  <a:srgbClr val="499F23"/>
                </a:solidFill>
                <a:cs typeface="Arial"/>
              </a:rPr>
              <a:t>завдань:</a:t>
            </a:r>
            <a:endParaRPr dirty="0">
              <a:cs typeface="Arial"/>
            </a:endParaRPr>
          </a:p>
          <a:p>
            <a:pPr marL="123825" marR="116205" algn="ctr">
              <a:lnSpc>
                <a:spcPct val="100000"/>
              </a:lnSpc>
              <a:spcBef>
                <a:spcPts val="480"/>
              </a:spcBef>
            </a:pPr>
            <a:r>
              <a:rPr spc="-20" dirty="0">
                <a:cs typeface="Microsoft Sans Serif"/>
              </a:rPr>
              <a:t>Учні</a:t>
            </a:r>
            <a:r>
              <a:rPr spc="25" dirty="0">
                <a:cs typeface="Microsoft Sans Serif"/>
              </a:rPr>
              <a:t> </a:t>
            </a:r>
            <a:r>
              <a:rPr spc="-25" dirty="0">
                <a:cs typeface="Microsoft Sans Serif"/>
              </a:rPr>
              <a:t>можуть</a:t>
            </a:r>
            <a:r>
              <a:rPr dirty="0">
                <a:cs typeface="Microsoft Sans Serif"/>
              </a:rPr>
              <a:t> </a:t>
            </a:r>
            <a:r>
              <a:rPr spc="-10" dirty="0">
                <a:cs typeface="Microsoft Sans Serif"/>
              </a:rPr>
              <a:t>перевіряти</a:t>
            </a:r>
            <a:r>
              <a:rPr spc="20" dirty="0">
                <a:cs typeface="Microsoft Sans Serif"/>
              </a:rPr>
              <a:t> </a:t>
            </a:r>
            <a:r>
              <a:rPr spc="-5" dirty="0">
                <a:cs typeface="Microsoft Sans Serif"/>
              </a:rPr>
              <a:t>роботи одне</a:t>
            </a:r>
            <a:r>
              <a:rPr spc="10" dirty="0">
                <a:cs typeface="Microsoft Sans Serif"/>
              </a:rPr>
              <a:t> </a:t>
            </a:r>
            <a:r>
              <a:rPr spc="-10" dirty="0">
                <a:cs typeface="Microsoft Sans Serif"/>
              </a:rPr>
              <a:t>одного</a:t>
            </a:r>
            <a:r>
              <a:rPr dirty="0">
                <a:cs typeface="Microsoft Sans Serif"/>
              </a:rPr>
              <a:t> та</a:t>
            </a:r>
            <a:r>
              <a:rPr spc="25" dirty="0">
                <a:cs typeface="Microsoft Sans Serif"/>
              </a:rPr>
              <a:t> </a:t>
            </a:r>
            <a:r>
              <a:rPr spc="-5" dirty="0">
                <a:cs typeface="Microsoft Sans Serif"/>
              </a:rPr>
              <a:t>обговорювати</a:t>
            </a:r>
            <a:r>
              <a:rPr spc="-30" dirty="0">
                <a:cs typeface="Microsoft Sans Serif"/>
              </a:rPr>
              <a:t> </a:t>
            </a:r>
            <a:r>
              <a:rPr spc="-20" dirty="0">
                <a:cs typeface="Microsoft Sans Serif"/>
              </a:rPr>
              <a:t>розв'язання </a:t>
            </a:r>
            <a:r>
              <a:rPr spc="-515" dirty="0">
                <a:cs typeface="Microsoft Sans Serif"/>
              </a:rPr>
              <a:t> </a:t>
            </a:r>
            <a:r>
              <a:rPr spc="-15" dirty="0">
                <a:cs typeface="Microsoft Sans Serif"/>
              </a:rPr>
              <a:t>завдань,</a:t>
            </a:r>
            <a:r>
              <a:rPr spc="-25" dirty="0">
                <a:cs typeface="Microsoft Sans Serif"/>
              </a:rPr>
              <a:t> </a:t>
            </a:r>
            <a:r>
              <a:rPr spc="5" dirty="0">
                <a:cs typeface="Microsoft Sans Serif"/>
              </a:rPr>
              <a:t>що</a:t>
            </a:r>
            <a:r>
              <a:rPr spc="15" dirty="0">
                <a:cs typeface="Microsoft Sans Serif"/>
              </a:rPr>
              <a:t> </a:t>
            </a:r>
            <a:r>
              <a:rPr spc="-10" dirty="0">
                <a:cs typeface="Microsoft Sans Serif"/>
              </a:rPr>
              <a:t>розвиває </a:t>
            </a:r>
            <a:r>
              <a:rPr spc="10" dirty="0">
                <a:cs typeface="Microsoft Sans Serif"/>
              </a:rPr>
              <a:t>їхні</a:t>
            </a:r>
            <a:r>
              <a:rPr spc="25" dirty="0">
                <a:cs typeface="Microsoft Sans Serif"/>
              </a:rPr>
              <a:t> </a:t>
            </a:r>
            <a:r>
              <a:rPr spc="-30" dirty="0">
                <a:cs typeface="Microsoft Sans Serif"/>
              </a:rPr>
              <a:t>комунікативні</a:t>
            </a:r>
            <a:r>
              <a:rPr spc="5" dirty="0">
                <a:cs typeface="Microsoft Sans Serif"/>
              </a:rPr>
              <a:t> </a:t>
            </a:r>
            <a:r>
              <a:rPr dirty="0">
                <a:cs typeface="Microsoft Sans Serif"/>
              </a:rPr>
              <a:t>та</a:t>
            </a:r>
            <a:r>
              <a:rPr spc="5" dirty="0">
                <a:cs typeface="Microsoft Sans Serif"/>
              </a:rPr>
              <a:t> </a:t>
            </a:r>
            <a:r>
              <a:rPr spc="-10" dirty="0">
                <a:cs typeface="Microsoft Sans Serif"/>
              </a:rPr>
              <a:t>аналітичні</a:t>
            </a:r>
            <a:r>
              <a:rPr spc="5" dirty="0">
                <a:cs typeface="Microsoft Sans Serif"/>
              </a:rPr>
              <a:t> </a:t>
            </a:r>
            <a:r>
              <a:rPr spc="-25" dirty="0">
                <a:cs typeface="Microsoft Sans Serif"/>
              </a:rPr>
              <a:t>навички.</a:t>
            </a:r>
            <a:endParaRPr dirty="0">
              <a:cs typeface="Microsoft Sans Serif"/>
            </a:endParaRPr>
          </a:p>
          <a:p>
            <a:pPr>
              <a:lnSpc>
                <a:spcPct val="100000"/>
              </a:lnSpc>
              <a:spcBef>
                <a:spcPts val="5"/>
              </a:spcBef>
            </a:pPr>
            <a:endParaRPr dirty="0">
              <a:cs typeface="Microsoft Sans Serif"/>
            </a:endParaRPr>
          </a:p>
          <a:p>
            <a:pPr marL="3376295" lvl="1" indent="-343535">
              <a:lnSpc>
                <a:spcPct val="100000"/>
              </a:lnSpc>
              <a:buClr>
                <a:srgbClr val="000066"/>
              </a:buClr>
              <a:buFont typeface="Wingdings"/>
              <a:buChar char=""/>
              <a:tabLst>
                <a:tab pos="3376929" algn="l"/>
              </a:tabLst>
            </a:pPr>
            <a:r>
              <a:rPr b="1" dirty="0">
                <a:solidFill>
                  <a:srgbClr val="499F23"/>
                </a:solidFill>
                <a:cs typeface="Arial"/>
              </a:rPr>
              <a:t>Ігри</a:t>
            </a:r>
            <a:r>
              <a:rPr b="1" spc="-30" dirty="0">
                <a:solidFill>
                  <a:srgbClr val="499F23"/>
                </a:solidFill>
                <a:cs typeface="Arial"/>
              </a:rPr>
              <a:t> </a:t>
            </a:r>
            <a:r>
              <a:rPr b="1" spc="-15" dirty="0">
                <a:solidFill>
                  <a:srgbClr val="499F23"/>
                </a:solidFill>
                <a:cs typeface="Arial"/>
              </a:rPr>
              <a:t>та</a:t>
            </a:r>
            <a:r>
              <a:rPr b="1" spc="-5" dirty="0">
                <a:solidFill>
                  <a:srgbClr val="499F23"/>
                </a:solidFill>
                <a:cs typeface="Arial"/>
              </a:rPr>
              <a:t> </a:t>
            </a:r>
            <a:r>
              <a:rPr b="1" spc="-10" dirty="0">
                <a:solidFill>
                  <a:srgbClr val="499F23"/>
                </a:solidFill>
                <a:cs typeface="Arial"/>
              </a:rPr>
              <a:t>конкурси:</a:t>
            </a:r>
            <a:endParaRPr dirty="0">
              <a:cs typeface="Arial"/>
            </a:endParaRPr>
          </a:p>
          <a:p>
            <a:pPr marL="52069" marR="48260" indent="5715" algn="ctr">
              <a:lnSpc>
                <a:spcPct val="100000"/>
              </a:lnSpc>
              <a:spcBef>
                <a:spcPts val="484"/>
              </a:spcBef>
            </a:pPr>
            <a:r>
              <a:rPr spc="-15" dirty="0">
                <a:cs typeface="Microsoft Sans Serif"/>
              </a:rPr>
              <a:t>Організація ігор</a:t>
            </a:r>
            <a:r>
              <a:rPr spc="10" dirty="0">
                <a:cs typeface="Microsoft Sans Serif"/>
              </a:rPr>
              <a:t> </a:t>
            </a:r>
            <a:r>
              <a:rPr spc="-5" dirty="0">
                <a:cs typeface="Microsoft Sans Serif"/>
              </a:rPr>
              <a:t>та</a:t>
            </a:r>
            <a:r>
              <a:rPr spc="5" dirty="0">
                <a:cs typeface="Microsoft Sans Serif"/>
              </a:rPr>
              <a:t> </a:t>
            </a:r>
            <a:r>
              <a:rPr spc="-35" dirty="0">
                <a:cs typeface="Microsoft Sans Serif"/>
              </a:rPr>
              <a:t>конкурсів</a:t>
            </a:r>
            <a:r>
              <a:rPr spc="15" dirty="0">
                <a:cs typeface="Microsoft Sans Serif"/>
              </a:rPr>
              <a:t> </a:t>
            </a:r>
            <a:r>
              <a:rPr spc="-5" dirty="0">
                <a:cs typeface="Microsoft Sans Serif"/>
              </a:rPr>
              <a:t>на</a:t>
            </a:r>
            <a:r>
              <a:rPr spc="10" dirty="0">
                <a:cs typeface="Microsoft Sans Serif"/>
              </a:rPr>
              <a:t> </a:t>
            </a:r>
            <a:r>
              <a:rPr spc="-25" dirty="0" err="1">
                <a:cs typeface="Microsoft Sans Serif"/>
              </a:rPr>
              <a:t>уроках</a:t>
            </a:r>
            <a:r>
              <a:rPr spc="15" dirty="0">
                <a:cs typeface="Microsoft Sans Serif"/>
              </a:rPr>
              <a:t> </a:t>
            </a:r>
            <a:r>
              <a:rPr spc="-5" dirty="0" err="1" smtClean="0">
                <a:cs typeface="Microsoft Sans Serif"/>
              </a:rPr>
              <a:t>стимулює</a:t>
            </a:r>
            <a:r>
              <a:rPr spc="-5" dirty="0" smtClean="0">
                <a:cs typeface="Microsoft Sans Serif"/>
              </a:rPr>
              <a:t> </a:t>
            </a:r>
            <a:r>
              <a:rPr dirty="0" smtClean="0">
                <a:cs typeface="Microsoft Sans Serif"/>
              </a:rPr>
              <a:t> </a:t>
            </a:r>
            <a:r>
              <a:rPr spc="-20" dirty="0">
                <a:cs typeface="Microsoft Sans Serif"/>
              </a:rPr>
              <a:t>зацікавленість </a:t>
            </a:r>
            <a:r>
              <a:rPr spc="-15" dirty="0">
                <a:cs typeface="Microsoft Sans Serif"/>
              </a:rPr>
              <a:t>учнів</a:t>
            </a:r>
            <a:r>
              <a:rPr spc="10" dirty="0">
                <a:cs typeface="Microsoft Sans Serif"/>
              </a:rPr>
              <a:t> </a:t>
            </a:r>
            <a:r>
              <a:rPr dirty="0">
                <a:cs typeface="Microsoft Sans Serif"/>
              </a:rPr>
              <a:t>у</a:t>
            </a:r>
            <a:r>
              <a:rPr spc="15" dirty="0">
                <a:cs typeface="Microsoft Sans Serif"/>
              </a:rPr>
              <a:t> </a:t>
            </a:r>
            <a:r>
              <a:rPr spc="-10" dirty="0">
                <a:cs typeface="Microsoft Sans Serif"/>
              </a:rPr>
              <a:t>навчанні</a:t>
            </a:r>
            <a:r>
              <a:rPr spc="-5" dirty="0">
                <a:cs typeface="Microsoft Sans Serif"/>
              </a:rPr>
              <a:t> </a:t>
            </a:r>
            <a:r>
              <a:rPr dirty="0">
                <a:cs typeface="Microsoft Sans Serif"/>
              </a:rPr>
              <a:t>та</a:t>
            </a:r>
            <a:r>
              <a:rPr spc="25" dirty="0">
                <a:cs typeface="Microsoft Sans Serif"/>
              </a:rPr>
              <a:t> </a:t>
            </a:r>
            <a:r>
              <a:rPr spc="-5" dirty="0">
                <a:cs typeface="Microsoft Sans Serif"/>
              </a:rPr>
              <a:t>сприяє</a:t>
            </a:r>
            <a:r>
              <a:rPr spc="20" dirty="0">
                <a:cs typeface="Microsoft Sans Serif"/>
              </a:rPr>
              <a:t> </a:t>
            </a:r>
            <a:r>
              <a:rPr spc="-30" dirty="0">
                <a:cs typeface="Microsoft Sans Serif"/>
              </a:rPr>
              <a:t>розвитку</a:t>
            </a:r>
            <a:r>
              <a:rPr spc="-10" dirty="0">
                <a:cs typeface="Microsoft Sans Serif"/>
              </a:rPr>
              <a:t> </a:t>
            </a:r>
            <a:r>
              <a:rPr spc="-25" dirty="0">
                <a:cs typeface="Microsoft Sans Serif"/>
              </a:rPr>
              <a:t>комунікативних</a:t>
            </a:r>
            <a:r>
              <a:rPr spc="-10" dirty="0">
                <a:cs typeface="Microsoft Sans Serif"/>
              </a:rPr>
              <a:t> </a:t>
            </a:r>
            <a:r>
              <a:rPr spc="-30" dirty="0">
                <a:cs typeface="Microsoft Sans Serif"/>
              </a:rPr>
              <a:t>навичок </a:t>
            </a:r>
            <a:r>
              <a:rPr spc="-515" dirty="0">
                <a:cs typeface="Microsoft Sans Serif"/>
              </a:rPr>
              <a:t> </a:t>
            </a:r>
            <a:r>
              <a:rPr spc="-20" dirty="0">
                <a:cs typeface="Microsoft Sans Serif"/>
              </a:rPr>
              <a:t>через</a:t>
            </a:r>
            <a:r>
              <a:rPr spc="-15" dirty="0">
                <a:cs typeface="Microsoft Sans Serif"/>
              </a:rPr>
              <a:t> взаємодію</a:t>
            </a:r>
            <a:r>
              <a:rPr dirty="0">
                <a:cs typeface="Microsoft Sans Serif"/>
              </a:rPr>
              <a:t> </a:t>
            </a:r>
            <a:r>
              <a:rPr spc="-85" dirty="0">
                <a:cs typeface="Microsoft Sans Serif"/>
              </a:rPr>
              <a:t>з</a:t>
            </a:r>
            <a:r>
              <a:rPr spc="10" dirty="0">
                <a:cs typeface="Microsoft Sans Serif"/>
              </a:rPr>
              <a:t> </a:t>
            </a:r>
            <a:r>
              <a:rPr spc="-20" dirty="0">
                <a:cs typeface="Microsoft Sans Serif"/>
              </a:rPr>
              <a:t>однолітками.</a:t>
            </a:r>
            <a:endParaRPr dirty="0">
              <a:cs typeface="Microsoft Sans Serif"/>
            </a:endParaRPr>
          </a:p>
          <a:p>
            <a:pPr>
              <a:lnSpc>
                <a:spcPct val="100000"/>
              </a:lnSpc>
              <a:spcBef>
                <a:spcPts val="5"/>
              </a:spcBef>
            </a:pPr>
            <a:endParaRPr dirty="0">
              <a:cs typeface="Microsoft Sans Serif"/>
            </a:endParaRPr>
          </a:p>
          <a:p>
            <a:pPr marL="12065" marR="5080" indent="5715" algn="ctr">
              <a:lnSpc>
                <a:spcPct val="100000"/>
              </a:lnSpc>
            </a:pPr>
            <a:r>
              <a:rPr spc="-20" dirty="0">
                <a:cs typeface="Microsoft Sans Serif"/>
              </a:rPr>
              <a:t>Використання</a:t>
            </a:r>
            <a:r>
              <a:rPr spc="25" dirty="0">
                <a:cs typeface="Microsoft Sans Serif"/>
              </a:rPr>
              <a:t> </a:t>
            </a:r>
            <a:r>
              <a:rPr spc="-20" dirty="0">
                <a:cs typeface="Microsoft Sans Serif"/>
              </a:rPr>
              <a:t>інтерактивних</a:t>
            </a:r>
            <a:r>
              <a:rPr spc="25" dirty="0">
                <a:cs typeface="Microsoft Sans Serif"/>
              </a:rPr>
              <a:t> </a:t>
            </a:r>
            <a:r>
              <a:rPr spc="-10" dirty="0">
                <a:cs typeface="Microsoft Sans Serif"/>
              </a:rPr>
              <a:t>методів</a:t>
            </a:r>
            <a:r>
              <a:rPr spc="30" dirty="0">
                <a:cs typeface="Microsoft Sans Serif"/>
              </a:rPr>
              <a:t> </a:t>
            </a:r>
            <a:r>
              <a:rPr spc="-15" dirty="0">
                <a:cs typeface="Microsoft Sans Serif"/>
              </a:rPr>
              <a:t>навчання</a:t>
            </a:r>
            <a:r>
              <a:rPr spc="60" dirty="0">
                <a:cs typeface="Microsoft Sans Serif"/>
              </a:rPr>
              <a:t> </a:t>
            </a:r>
            <a:r>
              <a:rPr spc="-15" dirty="0">
                <a:cs typeface="Microsoft Sans Serif"/>
              </a:rPr>
              <a:t>допомагає </a:t>
            </a:r>
            <a:r>
              <a:rPr spc="-10" dirty="0">
                <a:cs typeface="Microsoft Sans Serif"/>
              </a:rPr>
              <a:t> </a:t>
            </a:r>
            <a:r>
              <a:rPr spc="-20" dirty="0">
                <a:cs typeface="Microsoft Sans Serif"/>
              </a:rPr>
              <a:t>зробити</a:t>
            </a:r>
            <a:r>
              <a:rPr spc="20" dirty="0">
                <a:cs typeface="Microsoft Sans Serif"/>
              </a:rPr>
              <a:t> </a:t>
            </a:r>
            <a:r>
              <a:rPr spc="-35" dirty="0" err="1">
                <a:cs typeface="Microsoft Sans Serif"/>
              </a:rPr>
              <a:t>уроки</a:t>
            </a:r>
            <a:r>
              <a:rPr spc="30" dirty="0">
                <a:cs typeface="Microsoft Sans Serif"/>
              </a:rPr>
              <a:t> </a:t>
            </a:r>
            <a:r>
              <a:rPr spc="-30" dirty="0" err="1" smtClean="0">
                <a:cs typeface="Microsoft Sans Serif"/>
              </a:rPr>
              <a:t>цікавими</a:t>
            </a:r>
            <a:r>
              <a:rPr spc="-30" dirty="0">
                <a:cs typeface="Microsoft Sans Serif"/>
              </a:rPr>
              <a:t>,</a:t>
            </a:r>
            <a:r>
              <a:rPr spc="35" dirty="0">
                <a:cs typeface="Microsoft Sans Serif"/>
              </a:rPr>
              <a:t> </a:t>
            </a:r>
            <a:r>
              <a:rPr spc="-20" dirty="0">
                <a:cs typeface="Microsoft Sans Serif"/>
              </a:rPr>
              <a:t>залучаючими</a:t>
            </a:r>
            <a:r>
              <a:rPr spc="25" dirty="0">
                <a:cs typeface="Microsoft Sans Serif"/>
              </a:rPr>
              <a:t> </a:t>
            </a:r>
            <a:r>
              <a:rPr dirty="0">
                <a:cs typeface="Microsoft Sans Serif"/>
              </a:rPr>
              <a:t>та</a:t>
            </a:r>
            <a:r>
              <a:rPr spc="30" dirty="0">
                <a:cs typeface="Microsoft Sans Serif"/>
              </a:rPr>
              <a:t> </a:t>
            </a:r>
            <a:r>
              <a:rPr spc="-20" dirty="0">
                <a:cs typeface="Microsoft Sans Serif"/>
              </a:rPr>
              <a:t>заохочує </a:t>
            </a:r>
            <a:r>
              <a:rPr spc="-620" dirty="0">
                <a:cs typeface="Microsoft Sans Serif"/>
              </a:rPr>
              <a:t> </a:t>
            </a:r>
            <a:r>
              <a:rPr spc="-25" dirty="0">
                <a:cs typeface="Microsoft Sans Serif"/>
              </a:rPr>
              <a:t>активну</a:t>
            </a:r>
            <a:r>
              <a:rPr spc="15" dirty="0">
                <a:cs typeface="Microsoft Sans Serif"/>
              </a:rPr>
              <a:t> </a:t>
            </a:r>
            <a:r>
              <a:rPr spc="-10" dirty="0">
                <a:cs typeface="Microsoft Sans Serif"/>
              </a:rPr>
              <a:t>участь</a:t>
            </a:r>
            <a:r>
              <a:rPr spc="25" dirty="0">
                <a:cs typeface="Microsoft Sans Serif"/>
              </a:rPr>
              <a:t> </a:t>
            </a:r>
            <a:r>
              <a:rPr spc="-15" dirty="0">
                <a:cs typeface="Microsoft Sans Serif"/>
              </a:rPr>
              <a:t>учнів</a:t>
            </a:r>
            <a:r>
              <a:rPr spc="25" dirty="0">
                <a:cs typeface="Microsoft Sans Serif"/>
              </a:rPr>
              <a:t> </a:t>
            </a:r>
            <a:r>
              <a:rPr dirty="0">
                <a:cs typeface="Microsoft Sans Serif"/>
              </a:rPr>
              <a:t>у</a:t>
            </a:r>
            <a:r>
              <a:rPr spc="25" dirty="0">
                <a:cs typeface="Microsoft Sans Serif"/>
              </a:rPr>
              <a:t> </a:t>
            </a:r>
            <a:r>
              <a:rPr spc="-10" dirty="0">
                <a:cs typeface="Microsoft Sans Serif"/>
              </a:rPr>
              <a:t>процесі</a:t>
            </a:r>
            <a:r>
              <a:rPr spc="45" dirty="0">
                <a:cs typeface="Microsoft Sans Serif"/>
              </a:rPr>
              <a:t> </a:t>
            </a:r>
            <a:r>
              <a:rPr spc="-15" dirty="0">
                <a:cs typeface="Microsoft Sans Serif"/>
              </a:rPr>
              <a:t>навчання.</a:t>
            </a:r>
            <a:r>
              <a:rPr spc="45" dirty="0">
                <a:cs typeface="Microsoft Sans Serif"/>
              </a:rPr>
              <a:t> </a:t>
            </a:r>
            <a:r>
              <a:rPr spc="-10" dirty="0">
                <a:cs typeface="Microsoft Sans Serif"/>
              </a:rPr>
              <a:t>Це</a:t>
            </a:r>
            <a:r>
              <a:rPr spc="30" dirty="0">
                <a:cs typeface="Microsoft Sans Serif"/>
              </a:rPr>
              <a:t> </a:t>
            </a:r>
            <a:r>
              <a:rPr spc="-5" dirty="0">
                <a:cs typeface="Microsoft Sans Serif"/>
              </a:rPr>
              <a:t>сприяє</a:t>
            </a:r>
            <a:r>
              <a:rPr spc="20" dirty="0">
                <a:cs typeface="Microsoft Sans Serif"/>
              </a:rPr>
              <a:t> </a:t>
            </a:r>
            <a:r>
              <a:rPr spc="-35" dirty="0">
                <a:cs typeface="Microsoft Sans Serif"/>
              </a:rPr>
              <a:t>розвитку </a:t>
            </a:r>
            <a:r>
              <a:rPr spc="-30" dirty="0">
                <a:cs typeface="Microsoft Sans Serif"/>
              </a:rPr>
              <a:t> комунікативних</a:t>
            </a:r>
            <a:r>
              <a:rPr spc="15" dirty="0">
                <a:cs typeface="Microsoft Sans Serif"/>
              </a:rPr>
              <a:t> </a:t>
            </a:r>
            <a:r>
              <a:rPr spc="-30" dirty="0">
                <a:cs typeface="Microsoft Sans Serif"/>
              </a:rPr>
              <a:t>навичок,</a:t>
            </a:r>
            <a:r>
              <a:rPr spc="30" dirty="0">
                <a:cs typeface="Microsoft Sans Serif"/>
              </a:rPr>
              <a:t> </a:t>
            </a:r>
            <a:r>
              <a:rPr spc="-20" dirty="0">
                <a:cs typeface="Microsoft Sans Serif"/>
              </a:rPr>
              <a:t>співпраці</a:t>
            </a:r>
            <a:r>
              <a:rPr spc="55" dirty="0">
                <a:cs typeface="Microsoft Sans Serif"/>
              </a:rPr>
              <a:t> </a:t>
            </a:r>
            <a:r>
              <a:rPr dirty="0">
                <a:cs typeface="Microsoft Sans Serif"/>
              </a:rPr>
              <a:t>та</a:t>
            </a:r>
            <a:r>
              <a:rPr spc="30" dirty="0">
                <a:cs typeface="Microsoft Sans Serif"/>
              </a:rPr>
              <a:t> </a:t>
            </a:r>
            <a:r>
              <a:rPr spc="-25" dirty="0">
                <a:cs typeface="Microsoft Sans Serif"/>
              </a:rPr>
              <a:t>критичного</a:t>
            </a:r>
            <a:r>
              <a:rPr spc="25" dirty="0">
                <a:cs typeface="Microsoft Sans Serif"/>
              </a:rPr>
              <a:t> </a:t>
            </a:r>
            <a:r>
              <a:rPr spc="-10" dirty="0">
                <a:cs typeface="Microsoft Sans Serif"/>
              </a:rPr>
              <a:t>мислення,</a:t>
            </a:r>
            <a:r>
              <a:rPr spc="25" dirty="0">
                <a:cs typeface="Microsoft Sans Serif"/>
              </a:rPr>
              <a:t> </a:t>
            </a:r>
            <a:r>
              <a:rPr dirty="0">
                <a:cs typeface="Microsoft Sans Serif"/>
              </a:rPr>
              <a:t>що </a:t>
            </a:r>
            <a:r>
              <a:rPr spc="-625" dirty="0">
                <a:cs typeface="Microsoft Sans Serif"/>
              </a:rPr>
              <a:t> </a:t>
            </a:r>
            <a:r>
              <a:rPr spc="20" dirty="0">
                <a:cs typeface="Microsoft Sans Serif"/>
              </a:rPr>
              <a:t>є </a:t>
            </a:r>
            <a:r>
              <a:rPr spc="-20" dirty="0">
                <a:cs typeface="Microsoft Sans Serif"/>
              </a:rPr>
              <a:t>важливими</a:t>
            </a:r>
            <a:r>
              <a:rPr spc="10" dirty="0">
                <a:cs typeface="Microsoft Sans Serif"/>
              </a:rPr>
              <a:t> </a:t>
            </a:r>
            <a:r>
              <a:rPr spc="-30" dirty="0">
                <a:cs typeface="Microsoft Sans Serif"/>
              </a:rPr>
              <a:t>компетенціями</a:t>
            </a:r>
            <a:r>
              <a:rPr spc="45" dirty="0">
                <a:cs typeface="Microsoft Sans Serif"/>
              </a:rPr>
              <a:t> </a:t>
            </a:r>
            <a:r>
              <a:rPr spc="10" dirty="0">
                <a:cs typeface="Microsoft Sans Serif"/>
              </a:rPr>
              <a:t>для</a:t>
            </a:r>
            <a:r>
              <a:rPr spc="20" dirty="0">
                <a:cs typeface="Microsoft Sans Serif"/>
              </a:rPr>
              <a:t> </a:t>
            </a:r>
            <a:r>
              <a:rPr spc="-15" dirty="0">
                <a:cs typeface="Microsoft Sans Serif"/>
              </a:rPr>
              <a:t>успіху</a:t>
            </a:r>
            <a:r>
              <a:rPr spc="40" dirty="0">
                <a:cs typeface="Microsoft Sans Serif"/>
              </a:rPr>
              <a:t> </a:t>
            </a:r>
            <a:r>
              <a:rPr dirty="0">
                <a:cs typeface="Microsoft Sans Serif"/>
              </a:rPr>
              <a:t>у</a:t>
            </a:r>
            <a:r>
              <a:rPr spc="20" dirty="0">
                <a:cs typeface="Microsoft Sans Serif"/>
              </a:rPr>
              <a:t> </a:t>
            </a:r>
            <a:r>
              <a:rPr spc="-15" dirty="0">
                <a:cs typeface="Microsoft Sans Serif"/>
              </a:rPr>
              <a:t>сучасному</a:t>
            </a:r>
            <a:r>
              <a:rPr spc="50" dirty="0">
                <a:cs typeface="Microsoft Sans Serif"/>
              </a:rPr>
              <a:t> </a:t>
            </a:r>
            <a:r>
              <a:rPr spc="-10" dirty="0">
                <a:cs typeface="Microsoft Sans Serif"/>
              </a:rPr>
              <a:t>світі.</a:t>
            </a:r>
            <a:endParaRPr dirty="0">
              <a:cs typeface="Microsoft Sans Serif"/>
            </a:endParaRPr>
          </a:p>
        </p:txBody>
      </p:sp>
    </p:spTree>
    <p:extLst>
      <p:ext uri="{BB962C8B-B14F-4D97-AF65-F5344CB8AC3E}">
        <p14:creationId xmlns:p14="http://schemas.microsoft.com/office/powerpoint/2010/main" val="3594261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0363" y="200144"/>
            <a:ext cx="7505700"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mn-lt"/>
                <a:cs typeface="Times New Roman"/>
              </a:rPr>
              <a:t>Застосування</a:t>
            </a:r>
            <a:r>
              <a:rPr sz="2400" b="1" spc="-50" dirty="0">
                <a:latin typeface="+mn-lt"/>
                <a:cs typeface="Times New Roman"/>
              </a:rPr>
              <a:t> </a:t>
            </a:r>
            <a:r>
              <a:rPr sz="2400" b="1" dirty="0">
                <a:latin typeface="+mn-lt"/>
                <a:cs typeface="Times New Roman"/>
              </a:rPr>
              <a:t>інформаційних</a:t>
            </a:r>
            <a:r>
              <a:rPr sz="2400" b="1" spc="-45" dirty="0">
                <a:latin typeface="+mn-lt"/>
                <a:cs typeface="Times New Roman"/>
              </a:rPr>
              <a:t> </a:t>
            </a:r>
            <a:r>
              <a:rPr sz="2400" b="1" dirty="0">
                <a:latin typeface="+mn-lt"/>
                <a:cs typeface="Times New Roman"/>
              </a:rPr>
              <a:t>технологій</a:t>
            </a:r>
          </a:p>
        </p:txBody>
      </p:sp>
      <p:sp>
        <p:nvSpPr>
          <p:cNvPr id="3" name="object 3"/>
          <p:cNvSpPr txBox="1"/>
          <p:nvPr/>
        </p:nvSpPr>
        <p:spPr>
          <a:xfrm>
            <a:off x="1549400" y="732920"/>
            <a:ext cx="7472832" cy="5182188"/>
          </a:xfrm>
          <a:prstGeom prst="rect">
            <a:avLst/>
          </a:prstGeom>
        </p:spPr>
        <p:txBody>
          <a:bodyPr vert="horz" wrap="square" lIns="0" tIns="74930" rIns="0" bIns="0" rtlCol="0">
            <a:spAutoFit/>
          </a:bodyPr>
          <a:lstStyle/>
          <a:p>
            <a:pPr marL="2452370" indent="-343535">
              <a:lnSpc>
                <a:spcPct val="100000"/>
              </a:lnSpc>
              <a:spcBef>
                <a:spcPts val="590"/>
              </a:spcBef>
              <a:buClr>
                <a:srgbClr val="000066"/>
              </a:buClr>
              <a:buFont typeface="Wingdings"/>
              <a:buChar char=""/>
              <a:tabLst>
                <a:tab pos="2453005" algn="l"/>
              </a:tabLst>
            </a:pPr>
            <a:r>
              <a:rPr b="1" spc="-5" dirty="0">
                <a:solidFill>
                  <a:srgbClr val="8D750E"/>
                </a:solidFill>
                <a:cs typeface="Arial"/>
              </a:rPr>
              <a:t>Інтерактивні</a:t>
            </a:r>
            <a:r>
              <a:rPr b="1" spc="-20" dirty="0">
                <a:solidFill>
                  <a:srgbClr val="8D750E"/>
                </a:solidFill>
                <a:cs typeface="Arial"/>
              </a:rPr>
              <a:t> </a:t>
            </a:r>
            <a:r>
              <a:rPr b="1" dirty="0">
                <a:solidFill>
                  <a:srgbClr val="8D750E"/>
                </a:solidFill>
                <a:cs typeface="Arial"/>
              </a:rPr>
              <a:t>вправи</a:t>
            </a:r>
            <a:r>
              <a:rPr b="1" spc="-55" dirty="0">
                <a:solidFill>
                  <a:srgbClr val="8D750E"/>
                </a:solidFill>
                <a:cs typeface="Arial"/>
              </a:rPr>
              <a:t> </a:t>
            </a:r>
            <a:r>
              <a:rPr b="1" spc="-20" dirty="0">
                <a:solidFill>
                  <a:srgbClr val="8D750E"/>
                </a:solidFill>
                <a:cs typeface="Arial"/>
              </a:rPr>
              <a:t>та</a:t>
            </a:r>
            <a:r>
              <a:rPr b="1" spc="-5" dirty="0">
                <a:solidFill>
                  <a:srgbClr val="8D750E"/>
                </a:solidFill>
                <a:cs typeface="Arial"/>
              </a:rPr>
              <a:t> </a:t>
            </a:r>
            <a:r>
              <a:rPr b="1" dirty="0">
                <a:solidFill>
                  <a:srgbClr val="8D750E"/>
                </a:solidFill>
                <a:cs typeface="Arial"/>
              </a:rPr>
              <a:t>завдання:</a:t>
            </a:r>
            <a:endParaRPr dirty="0">
              <a:cs typeface="Arial"/>
            </a:endParaRPr>
          </a:p>
          <a:p>
            <a:pPr marL="140335" marR="132080" indent="-2540" algn="ctr">
              <a:lnSpc>
                <a:spcPct val="100000"/>
              </a:lnSpc>
              <a:spcBef>
                <a:spcPts val="440"/>
              </a:spcBef>
            </a:pPr>
            <a:r>
              <a:rPr spc="-25" dirty="0">
                <a:cs typeface="Microsoft Sans Serif"/>
              </a:rPr>
              <a:t>Комп'ютерні</a:t>
            </a:r>
            <a:r>
              <a:rPr spc="35" dirty="0">
                <a:cs typeface="Microsoft Sans Serif"/>
              </a:rPr>
              <a:t> </a:t>
            </a:r>
            <a:r>
              <a:rPr spc="-20" dirty="0">
                <a:cs typeface="Microsoft Sans Serif"/>
              </a:rPr>
              <a:t>програми</a:t>
            </a:r>
            <a:r>
              <a:rPr spc="40" dirty="0">
                <a:cs typeface="Microsoft Sans Serif"/>
              </a:rPr>
              <a:t> </a:t>
            </a:r>
            <a:r>
              <a:rPr spc="-30" dirty="0">
                <a:cs typeface="Microsoft Sans Serif"/>
              </a:rPr>
              <a:t>можуть</a:t>
            </a:r>
            <a:r>
              <a:rPr spc="50" dirty="0">
                <a:cs typeface="Microsoft Sans Serif"/>
              </a:rPr>
              <a:t> </a:t>
            </a:r>
            <a:r>
              <a:rPr spc="-10" dirty="0">
                <a:cs typeface="Microsoft Sans Serif"/>
              </a:rPr>
              <a:t>надавати</a:t>
            </a:r>
            <a:r>
              <a:rPr spc="25" dirty="0">
                <a:cs typeface="Microsoft Sans Serif"/>
              </a:rPr>
              <a:t> </a:t>
            </a:r>
            <a:r>
              <a:rPr spc="-20" dirty="0">
                <a:cs typeface="Microsoft Sans Serif"/>
              </a:rPr>
              <a:t>інтерактивні</a:t>
            </a:r>
            <a:r>
              <a:rPr spc="35" dirty="0">
                <a:cs typeface="Microsoft Sans Serif"/>
              </a:rPr>
              <a:t> </a:t>
            </a:r>
            <a:r>
              <a:rPr spc="-10" dirty="0">
                <a:cs typeface="Microsoft Sans Serif"/>
              </a:rPr>
              <a:t>вправи</a:t>
            </a:r>
            <a:r>
              <a:rPr spc="30" dirty="0">
                <a:cs typeface="Microsoft Sans Serif"/>
              </a:rPr>
              <a:t> </a:t>
            </a:r>
            <a:r>
              <a:rPr dirty="0">
                <a:cs typeface="Microsoft Sans Serif"/>
              </a:rPr>
              <a:t>та</a:t>
            </a:r>
            <a:r>
              <a:rPr spc="20" dirty="0">
                <a:cs typeface="Microsoft Sans Serif"/>
              </a:rPr>
              <a:t> </a:t>
            </a:r>
            <a:r>
              <a:rPr spc="-15" dirty="0">
                <a:cs typeface="Microsoft Sans Serif"/>
              </a:rPr>
              <a:t>завдання,</a:t>
            </a:r>
            <a:r>
              <a:rPr spc="25" dirty="0">
                <a:cs typeface="Microsoft Sans Serif"/>
              </a:rPr>
              <a:t> </a:t>
            </a:r>
            <a:r>
              <a:rPr spc="-45" dirty="0">
                <a:cs typeface="Microsoft Sans Serif"/>
              </a:rPr>
              <a:t>які </a:t>
            </a:r>
            <a:r>
              <a:rPr spc="-40" dirty="0">
                <a:cs typeface="Microsoft Sans Serif"/>
              </a:rPr>
              <a:t> </a:t>
            </a:r>
            <a:r>
              <a:rPr spc="-10" dirty="0">
                <a:cs typeface="Microsoft Sans Serif"/>
              </a:rPr>
              <a:t>дозволяють</a:t>
            </a:r>
            <a:r>
              <a:rPr spc="10" dirty="0">
                <a:cs typeface="Microsoft Sans Serif"/>
              </a:rPr>
              <a:t> </a:t>
            </a:r>
            <a:r>
              <a:rPr spc="-25" dirty="0">
                <a:cs typeface="Microsoft Sans Serif"/>
              </a:rPr>
              <a:t>учням</a:t>
            </a:r>
            <a:r>
              <a:rPr spc="50" dirty="0">
                <a:cs typeface="Microsoft Sans Serif"/>
              </a:rPr>
              <a:t> </a:t>
            </a:r>
            <a:r>
              <a:rPr spc="-20" dirty="0">
                <a:cs typeface="Microsoft Sans Serif"/>
              </a:rPr>
              <a:t>активно</a:t>
            </a:r>
            <a:r>
              <a:rPr spc="25" dirty="0">
                <a:cs typeface="Microsoft Sans Serif"/>
              </a:rPr>
              <a:t> </a:t>
            </a:r>
            <a:r>
              <a:rPr spc="-15" dirty="0">
                <a:cs typeface="Microsoft Sans Serif"/>
              </a:rPr>
              <a:t>залучатися</a:t>
            </a:r>
            <a:r>
              <a:rPr spc="35" dirty="0">
                <a:cs typeface="Microsoft Sans Serif"/>
              </a:rPr>
              <a:t> </a:t>
            </a:r>
            <a:r>
              <a:rPr spc="-5" dirty="0">
                <a:cs typeface="Microsoft Sans Serif"/>
              </a:rPr>
              <a:t>до</a:t>
            </a:r>
            <a:r>
              <a:rPr spc="25" dirty="0">
                <a:cs typeface="Microsoft Sans Serif"/>
              </a:rPr>
              <a:t> </a:t>
            </a:r>
            <a:r>
              <a:rPr spc="-10" dirty="0">
                <a:cs typeface="Microsoft Sans Serif"/>
              </a:rPr>
              <a:t>навчання.</a:t>
            </a:r>
            <a:r>
              <a:rPr spc="35" dirty="0">
                <a:cs typeface="Microsoft Sans Serif"/>
              </a:rPr>
              <a:t> </a:t>
            </a:r>
            <a:r>
              <a:rPr spc="-10" dirty="0">
                <a:cs typeface="Microsoft Sans Serif"/>
              </a:rPr>
              <a:t>Це</a:t>
            </a:r>
            <a:r>
              <a:rPr spc="30" dirty="0">
                <a:cs typeface="Microsoft Sans Serif"/>
              </a:rPr>
              <a:t> </a:t>
            </a:r>
            <a:r>
              <a:rPr spc="-35" dirty="0">
                <a:cs typeface="Microsoft Sans Serif"/>
              </a:rPr>
              <a:t>може</a:t>
            </a:r>
            <a:r>
              <a:rPr spc="20" dirty="0">
                <a:cs typeface="Microsoft Sans Serif"/>
              </a:rPr>
              <a:t> </a:t>
            </a:r>
            <a:r>
              <a:rPr spc="-10" dirty="0">
                <a:cs typeface="Microsoft Sans Serif"/>
              </a:rPr>
              <a:t>бути</a:t>
            </a:r>
            <a:r>
              <a:rPr spc="30" dirty="0">
                <a:cs typeface="Microsoft Sans Serif"/>
              </a:rPr>
              <a:t> </a:t>
            </a:r>
            <a:r>
              <a:rPr spc="-10" dirty="0" err="1">
                <a:cs typeface="Microsoft Sans Serif"/>
              </a:rPr>
              <a:t>вирішення</a:t>
            </a:r>
            <a:r>
              <a:rPr spc="-10" dirty="0">
                <a:cs typeface="Microsoft Sans Serif"/>
              </a:rPr>
              <a:t> </a:t>
            </a:r>
            <a:r>
              <a:rPr spc="-25" dirty="0" err="1" smtClean="0">
                <a:cs typeface="Microsoft Sans Serif"/>
              </a:rPr>
              <a:t>задач</a:t>
            </a:r>
            <a:r>
              <a:rPr spc="-25" dirty="0">
                <a:cs typeface="Microsoft Sans Serif"/>
              </a:rPr>
              <a:t>,</a:t>
            </a:r>
            <a:r>
              <a:rPr spc="45" dirty="0">
                <a:cs typeface="Microsoft Sans Serif"/>
              </a:rPr>
              <a:t> </a:t>
            </a:r>
            <a:r>
              <a:rPr spc="-20" dirty="0">
                <a:cs typeface="Microsoft Sans Serif"/>
              </a:rPr>
              <a:t>графічне</a:t>
            </a:r>
            <a:r>
              <a:rPr spc="65" dirty="0">
                <a:cs typeface="Microsoft Sans Serif"/>
              </a:rPr>
              <a:t> </a:t>
            </a:r>
            <a:r>
              <a:rPr spc="-10" dirty="0">
                <a:cs typeface="Microsoft Sans Serif"/>
              </a:rPr>
              <a:t>представлення</a:t>
            </a:r>
            <a:r>
              <a:rPr spc="55" dirty="0">
                <a:cs typeface="Microsoft Sans Serif"/>
              </a:rPr>
              <a:t> </a:t>
            </a:r>
            <a:r>
              <a:rPr spc="-10" dirty="0">
                <a:cs typeface="Microsoft Sans Serif"/>
              </a:rPr>
              <a:t>даних,</a:t>
            </a:r>
            <a:r>
              <a:rPr spc="45" dirty="0">
                <a:cs typeface="Microsoft Sans Serif"/>
              </a:rPr>
              <a:t> </a:t>
            </a:r>
            <a:r>
              <a:rPr spc="-20" dirty="0">
                <a:cs typeface="Microsoft Sans Serif"/>
              </a:rPr>
              <a:t>інтерактивні</a:t>
            </a:r>
            <a:r>
              <a:rPr spc="55" dirty="0">
                <a:cs typeface="Microsoft Sans Serif"/>
              </a:rPr>
              <a:t> </a:t>
            </a:r>
            <a:r>
              <a:rPr spc="-5" dirty="0">
                <a:cs typeface="Microsoft Sans Serif"/>
              </a:rPr>
              <a:t>демонстрації </a:t>
            </a:r>
            <a:r>
              <a:rPr spc="-459" dirty="0">
                <a:cs typeface="Microsoft Sans Serif"/>
              </a:rPr>
              <a:t> </a:t>
            </a:r>
            <a:r>
              <a:rPr spc="-5" dirty="0">
                <a:cs typeface="Microsoft Sans Serif"/>
              </a:rPr>
              <a:t>тощо.</a:t>
            </a:r>
            <a:endParaRPr dirty="0">
              <a:cs typeface="Microsoft Sans Serif"/>
            </a:endParaRPr>
          </a:p>
          <a:p>
            <a:pPr marL="2797175" lvl="1" indent="-343535">
              <a:lnSpc>
                <a:spcPct val="100000"/>
              </a:lnSpc>
              <a:spcBef>
                <a:spcPts val="475"/>
              </a:spcBef>
              <a:buClr>
                <a:srgbClr val="000066"/>
              </a:buClr>
              <a:buFont typeface="Wingdings"/>
              <a:buChar char=""/>
              <a:tabLst>
                <a:tab pos="2797810" algn="l"/>
              </a:tabLst>
            </a:pPr>
            <a:r>
              <a:rPr b="1" spc="-5" dirty="0">
                <a:solidFill>
                  <a:srgbClr val="8D750E"/>
                </a:solidFill>
                <a:cs typeface="Arial"/>
              </a:rPr>
              <a:t>Симуляції</a:t>
            </a:r>
            <a:r>
              <a:rPr b="1" spc="-30" dirty="0">
                <a:solidFill>
                  <a:srgbClr val="8D750E"/>
                </a:solidFill>
                <a:cs typeface="Arial"/>
              </a:rPr>
              <a:t> </a:t>
            </a:r>
            <a:r>
              <a:rPr b="1" spc="-20" dirty="0">
                <a:solidFill>
                  <a:srgbClr val="8D750E"/>
                </a:solidFill>
                <a:cs typeface="Arial"/>
              </a:rPr>
              <a:t>та</a:t>
            </a:r>
            <a:r>
              <a:rPr b="1" dirty="0">
                <a:solidFill>
                  <a:srgbClr val="8D750E"/>
                </a:solidFill>
                <a:cs typeface="Arial"/>
              </a:rPr>
              <a:t> моделювання:</a:t>
            </a:r>
            <a:endParaRPr dirty="0">
              <a:cs typeface="Arial"/>
            </a:endParaRPr>
          </a:p>
          <a:p>
            <a:pPr marL="304800" marR="255904" indent="20955" algn="ctr">
              <a:lnSpc>
                <a:spcPct val="100000"/>
              </a:lnSpc>
              <a:spcBef>
                <a:spcPts val="440"/>
              </a:spcBef>
            </a:pPr>
            <a:r>
              <a:rPr spc="-25" dirty="0">
                <a:cs typeface="Microsoft Sans Serif"/>
              </a:rPr>
              <a:t>Комп'ютерні</a:t>
            </a:r>
            <a:r>
              <a:rPr spc="25" dirty="0">
                <a:cs typeface="Microsoft Sans Serif"/>
              </a:rPr>
              <a:t> </a:t>
            </a:r>
            <a:r>
              <a:rPr spc="-20" dirty="0">
                <a:cs typeface="Microsoft Sans Serif"/>
              </a:rPr>
              <a:t>програми</a:t>
            </a:r>
            <a:r>
              <a:rPr spc="40" dirty="0">
                <a:cs typeface="Microsoft Sans Serif"/>
              </a:rPr>
              <a:t> </a:t>
            </a:r>
            <a:r>
              <a:rPr spc="-30" dirty="0">
                <a:cs typeface="Microsoft Sans Serif"/>
              </a:rPr>
              <a:t>можуть</a:t>
            </a:r>
            <a:r>
              <a:rPr spc="55" dirty="0">
                <a:cs typeface="Microsoft Sans Serif"/>
              </a:rPr>
              <a:t> </a:t>
            </a:r>
            <a:r>
              <a:rPr spc="-10" dirty="0">
                <a:cs typeface="Microsoft Sans Serif"/>
              </a:rPr>
              <a:t>надавати</a:t>
            </a:r>
            <a:r>
              <a:rPr spc="30" dirty="0">
                <a:cs typeface="Microsoft Sans Serif"/>
              </a:rPr>
              <a:t> </a:t>
            </a:r>
            <a:r>
              <a:rPr spc="-15" dirty="0">
                <a:cs typeface="Microsoft Sans Serif"/>
              </a:rPr>
              <a:t>можливість</a:t>
            </a:r>
            <a:r>
              <a:rPr spc="15" dirty="0">
                <a:cs typeface="Microsoft Sans Serif"/>
              </a:rPr>
              <a:t> </a:t>
            </a:r>
            <a:r>
              <a:rPr spc="-5" dirty="0">
                <a:cs typeface="Microsoft Sans Serif"/>
              </a:rPr>
              <a:t>створювати</a:t>
            </a:r>
            <a:r>
              <a:rPr spc="35" dirty="0">
                <a:cs typeface="Microsoft Sans Serif"/>
              </a:rPr>
              <a:t> </a:t>
            </a:r>
            <a:r>
              <a:rPr dirty="0">
                <a:cs typeface="Microsoft Sans Serif"/>
              </a:rPr>
              <a:t>симуляції</a:t>
            </a:r>
            <a:r>
              <a:rPr spc="30" dirty="0">
                <a:cs typeface="Microsoft Sans Serif"/>
              </a:rPr>
              <a:t> </a:t>
            </a:r>
            <a:r>
              <a:rPr dirty="0">
                <a:cs typeface="Microsoft Sans Serif"/>
              </a:rPr>
              <a:t>та </a:t>
            </a:r>
            <a:r>
              <a:rPr spc="-465" dirty="0">
                <a:cs typeface="Microsoft Sans Serif"/>
              </a:rPr>
              <a:t> </a:t>
            </a:r>
            <a:r>
              <a:rPr spc="-10" dirty="0" err="1">
                <a:cs typeface="Microsoft Sans Serif"/>
              </a:rPr>
              <a:t>моделювання</a:t>
            </a:r>
            <a:r>
              <a:rPr spc="25" dirty="0">
                <a:cs typeface="Microsoft Sans Serif"/>
              </a:rPr>
              <a:t> </a:t>
            </a:r>
            <a:r>
              <a:rPr lang="uk-UA" spc="-15" dirty="0" smtClean="0">
                <a:cs typeface="Microsoft Sans Serif"/>
              </a:rPr>
              <a:t>природничих </a:t>
            </a:r>
            <a:r>
              <a:rPr spc="-10" dirty="0" err="1" smtClean="0">
                <a:cs typeface="Microsoft Sans Serif"/>
              </a:rPr>
              <a:t>процесів</a:t>
            </a:r>
            <a:r>
              <a:rPr spc="-10" dirty="0">
                <a:cs typeface="Microsoft Sans Serif"/>
              </a:rPr>
              <a:t>,</a:t>
            </a:r>
            <a:r>
              <a:rPr spc="45" dirty="0">
                <a:cs typeface="Microsoft Sans Serif"/>
              </a:rPr>
              <a:t> </a:t>
            </a:r>
            <a:r>
              <a:rPr dirty="0">
                <a:cs typeface="Microsoft Sans Serif"/>
              </a:rPr>
              <a:t>що</a:t>
            </a:r>
            <a:r>
              <a:rPr spc="15" dirty="0">
                <a:cs typeface="Microsoft Sans Serif"/>
              </a:rPr>
              <a:t> </a:t>
            </a:r>
            <a:r>
              <a:rPr spc="-20" dirty="0">
                <a:cs typeface="Microsoft Sans Serif"/>
              </a:rPr>
              <a:t>допомагає</a:t>
            </a:r>
            <a:r>
              <a:rPr spc="40" dirty="0">
                <a:cs typeface="Microsoft Sans Serif"/>
              </a:rPr>
              <a:t> </a:t>
            </a:r>
            <a:r>
              <a:rPr spc="-25" dirty="0">
                <a:cs typeface="Microsoft Sans Serif"/>
              </a:rPr>
              <a:t>учням</a:t>
            </a:r>
            <a:r>
              <a:rPr spc="50" dirty="0">
                <a:cs typeface="Microsoft Sans Serif"/>
              </a:rPr>
              <a:t> </a:t>
            </a:r>
            <a:r>
              <a:rPr spc="-25" dirty="0">
                <a:cs typeface="Microsoft Sans Serif"/>
              </a:rPr>
              <a:t>краще</a:t>
            </a:r>
            <a:r>
              <a:rPr spc="30" dirty="0">
                <a:cs typeface="Microsoft Sans Serif"/>
              </a:rPr>
              <a:t> </a:t>
            </a:r>
            <a:r>
              <a:rPr spc="-30" dirty="0">
                <a:cs typeface="Microsoft Sans Serif"/>
              </a:rPr>
              <a:t>зрозуміти </a:t>
            </a:r>
            <a:r>
              <a:rPr spc="-25" dirty="0">
                <a:cs typeface="Microsoft Sans Serif"/>
              </a:rPr>
              <a:t> </a:t>
            </a:r>
            <a:r>
              <a:rPr spc="-20" dirty="0">
                <a:cs typeface="Microsoft Sans Serif"/>
              </a:rPr>
              <a:t>абстрактні</a:t>
            </a:r>
            <a:r>
              <a:rPr spc="15" dirty="0">
                <a:cs typeface="Microsoft Sans Serif"/>
              </a:rPr>
              <a:t> </a:t>
            </a:r>
            <a:r>
              <a:rPr spc="-15" dirty="0">
                <a:cs typeface="Microsoft Sans Serif"/>
              </a:rPr>
              <a:t>концепції.</a:t>
            </a:r>
            <a:endParaRPr dirty="0">
              <a:cs typeface="Microsoft Sans Serif"/>
            </a:endParaRPr>
          </a:p>
          <a:p>
            <a:pPr marL="3804920" lvl="2" indent="-344170">
              <a:lnSpc>
                <a:spcPct val="100000"/>
              </a:lnSpc>
              <a:spcBef>
                <a:spcPts val="475"/>
              </a:spcBef>
              <a:buClr>
                <a:srgbClr val="000066"/>
              </a:buClr>
              <a:buFont typeface="Wingdings"/>
              <a:buChar char=""/>
              <a:tabLst>
                <a:tab pos="3805554" algn="l"/>
              </a:tabLst>
            </a:pPr>
            <a:r>
              <a:rPr b="1" spc="-5" dirty="0">
                <a:solidFill>
                  <a:srgbClr val="8D750E"/>
                </a:solidFill>
                <a:cs typeface="Arial"/>
              </a:rPr>
              <a:t>Відеоуроки:</a:t>
            </a:r>
            <a:endParaRPr dirty="0">
              <a:cs typeface="Arial"/>
            </a:endParaRPr>
          </a:p>
          <a:p>
            <a:pPr marL="73025" marR="62865" algn="ctr">
              <a:lnSpc>
                <a:spcPct val="100000"/>
              </a:lnSpc>
              <a:spcBef>
                <a:spcPts val="440"/>
              </a:spcBef>
            </a:pPr>
            <a:r>
              <a:rPr spc="-10" dirty="0">
                <a:cs typeface="Microsoft Sans Serif"/>
              </a:rPr>
              <a:t>Інтернет-ресурси</a:t>
            </a:r>
            <a:r>
              <a:rPr spc="70" dirty="0">
                <a:cs typeface="Microsoft Sans Serif"/>
              </a:rPr>
              <a:t> </a:t>
            </a:r>
            <a:r>
              <a:rPr spc="-5" dirty="0">
                <a:cs typeface="Microsoft Sans Serif"/>
              </a:rPr>
              <a:t>надають</a:t>
            </a:r>
            <a:r>
              <a:rPr spc="25" dirty="0">
                <a:cs typeface="Microsoft Sans Serif"/>
              </a:rPr>
              <a:t> </a:t>
            </a:r>
            <a:r>
              <a:rPr spc="-15" dirty="0">
                <a:cs typeface="Microsoft Sans Serif"/>
              </a:rPr>
              <a:t>доступ</a:t>
            </a:r>
            <a:r>
              <a:rPr spc="55" dirty="0">
                <a:cs typeface="Microsoft Sans Serif"/>
              </a:rPr>
              <a:t> </a:t>
            </a:r>
            <a:r>
              <a:rPr dirty="0" err="1">
                <a:cs typeface="Microsoft Sans Serif"/>
              </a:rPr>
              <a:t>до</a:t>
            </a:r>
            <a:r>
              <a:rPr spc="30" dirty="0">
                <a:cs typeface="Microsoft Sans Serif"/>
              </a:rPr>
              <a:t> </a:t>
            </a:r>
            <a:r>
              <a:rPr spc="-20" dirty="0" err="1" smtClean="0">
                <a:cs typeface="Microsoft Sans Serif"/>
              </a:rPr>
              <a:t>відеоуроків</a:t>
            </a:r>
            <a:r>
              <a:rPr spc="-25" dirty="0" smtClean="0">
                <a:cs typeface="Microsoft Sans Serif"/>
              </a:rPr>
              <a:t>,</a:t>
            </a:r>
            <a:r>
              <a:rPr spc="15" dirty="0" smtClean="0">
                <a:cs typeface="Microsoft Sans Serif"/>
              </a:rPr>
              <a:t> </a:t>
            </a:r>
            <a:r>
              <a:rPr dirty="0">
                <a:cs typeface="Microsoft Sans Serif"/>
              </a:rPr>
              <a:t>що</a:t>
            </a:r>
            <a:r>
              <a:rPr spc="30" dirty="0">
                <a:cs typeface="Microsoft Sans Serif"/>
              </a:rPr>
              <a:t> </a:t>
            </a:r>
            <a:r>
              <a:rPr spc="-35" dirty="0">
                <a:cs typeface="Microsoft Sans Serif"/>
              </a:rPr>
              <a:t>може</a:t>
            </a:r>
            <a:r>
              <a:rPr spc="40" dirty="0">
                <a:cs typeface="Microsoft Sans Serif"/>
              </a:rPr>
              <a:t> </a:t>
            </a:r>
            <a:r>
              <a:rPr spc="-10" dirty="0">
                <a:cs typeface="Microsoft Sans Serif"/>
              </a:rPr>
              <a:t>сприяти </a:t>
            </a:r>
            <a:r>
              <a:rPr spc="-465" dirty="0">
                <a:cs typeface="Microsoft Sans Serif"/>
              </a:rPr>
              <a:t> </a:t>
            </a:r>
            <a:r>
              <a:rPr spc="-25" dirty="0">
                <a:cs typeface="Microsoft Sans Serif"/>
              </a:rPr>
              <a:t>кращому</a:t>
            </a:r>
            <a:r>
              <a:rPr spc="20" dirty="0">
                <a:cs typeface="Microsoft Sans Serif"/>
              </a:rPr>
              <a:t> </a:t>
            </a:r>
            <a:r>
              <a:rPr spc="-10" dirty="0">
                <a:cs typeface="Microsoft Sans Serif"/>
              </a:rPr>
              <a:t>засвоєнню</a:t>
            </a:r>
            <a:r>
              <a:rPr spc="25" dirty="0">
                <a:cs typeface="Microsoft Sans Serif"/>
              </a:rPr>
              <a:t> </a:t>
            </a:r>
            <a:r>
              <a:rPr spc="-10" dirty="0">
                <a:cs typeface="Microsoft Sans Serif"/>
              </a:rPr>
              <a:t>матеріалу</a:t>
            </a:r>
            <a:r>
              <a:rPr spc="40" dirty="0">
                <a:cs typeface="Microsoft Sans Serif"/>
              </a:rPr>
              <a:t> </a:t>
            </a:r>
            <a:r>
              <a:rPr dirty="0">
                <a:cs typeface="Microsoft Sans Serif"/>
              </a:rPr>
              <a:t>та</a:t>
            </a:r>
            <a:r>
              <a:rPr spc="10" dirty="0">
                <a:cs typeface="Microsoft Sans Serif"/>
              </a:rPr>
              <a:t> </a:t>
            </a:r>
            <a:r>
              <a:rPr spc="-10" dirty="0">
                <a:cs typeface="Microsoft Sans Serif"/>
              </a:rPr>
              <a:t>дозволяє</a:t>
            </a:r>
            <a:r>
              <a:rPr spc="15" dirty="0">
                <a:cs typeface="Microsoft Sans Serif"/>
              </a:rPr>
              <a:t> </a:t>
            </a:r>
            <a:r>
              <a:rPr spc="-25" dirty="0">
                <a:cs typeface="Microsoft Sans Serif"/>
              </a:rPr>
              <a:t>учням</a:t>
            </a:r>
            <a:r>
              <a:rPr spc="45" dirty="0">
                <a:cs typeface="Microsoft Sans Serif"/>
              </a:rPr>
              <a:t> </a:t>
            </a:r>
            <a:r>
              <a:rPr spc="-5" dirty="0">
                <a:cs typeface="Microsoft Sans Serif"/>
              </a:rPr>
              <a:t>вивчати</a:t>
            </a:r>
            <a:r>
              <a:rPr spc="15" dirty="0">
                <a:cs typeface="Microsoft Sans Serif"/>
              </a:rPr>
              <a:t> </a:t>
            </a:r>
            <a:r>
              <a:rPr spc="-15" dirty="0">
                <a:cs typeface="Microsoft Sans Serif"/>
              </a:rPr>
              <a:t>певні</a:t>
            </a:r>
            <a:r>
              <a:rPr spc="30" dirty="0">
                <a:cs typeface="Microsoft Sans Serif"/>
              </a:rPr>
              <a:t> </a:t>
            </a:r>
            <a:r>
              <a:rPr spc="-15" dirty="0">
                <a:cs typeface="Microsoft Sans Serif"/>
              </a:rPr>
              <a:t>теми</a:t>
            </a:r>
            <a:r>
              <a:rPr spc="20" dirty="0">
                <a:cs typeface="Microsoft Sans Serif"/>
              </a:rPr>
              <a:t> </a:t>
            </a:r>
            <a:r>
              <a:rPr dirty="0">
                <a:cs typeface="Microsoft Sans Serif"/>
              </a:rPr>
              <a:t>у</a:t>
            </a:r>
            <a:r>
              <a:rPr spc="10" dirty="0">
                <a:cs typeface="Microsoft Sans Serif"/>
              </a:rPr>
              <a:t> </a:t>
            </a:r>
            <a:r>
              <a:rPr spc="-20" dirty="0">
                <a:cs typeface="Microsoft Sans Serif"/>
              </a:rPr>
              <a:t>зручний </a:t>
            </a:r>
            <a:r>
              <a:rPr spc="-15" dirty="0">
                <a:cs typeface="Microsoft Sans Serif"/>
              </a:rPr>
              <a:t> </a:t>
            </a:r>
            <a:r>
              <a:rPr spc="5" dirty="0">
                <a:cs typeface="Microsoft Sans Serif"/>
              </a:rPr>
              <a:t>для </a:t>
            </a:r>
            <a:r>
              <a:rPr spc="-10" dirty="0">
                <a:cs typeface="Microsoft Sans Serif"/>
              </a:rPr>
              <a:t>них</a:t>
            </a:r>
            <a:r>
              <a:rPr spc="10" dirty="0">
                <a:cs typeface="Microsoft Sans Serif"/>
              </a:rPr>
              <a:t> </a:t>
            </a:r>
            <a:r>
              <a:rPr spc="-10" dirty="0">
                <a:cs typeface="Microsoft Sans Serif"/>
              </a:rPr>
              <a:t>час.</a:t>
            </a:r>
            <a:endParaRPr dirty="0">
              <a:cs typeface="Microsoft Sans Serif"/>
            </a:endParaRPr>
          </a:p>
          <a:p>
            <a:pPr marL="3300095" indent="-343535">
              <a:lnSpc>
                <a:spcPct val="100000"/>
              </a:lnSpc>
              <a:spcBef>
                <a:spcPts val="475"/>
              </a:spcBef>
              <a:buClr>
                <a:srgbClr val="000066"/>
              </a:buClr>
              <a:buFont typeface="Wingdings"/>
              <a:buChar char=""/>
              <a:tabLst>
                <a:tab pos="3300729" algn="l"/>
              </a:tabLst>
            </a:pPr>
            <a:r>
              <a:rPr b="1" spc="-5" dirty="0">
                <a:solidFill>
                  <a:srgbClr val="8D750E"/>
                </a:solidFill>
                <a:cs typeface="Arial"/>
              </a:rPr>
              <a:t>Інтерактивні</a:t>
            </a:r>
            <a:r>
              <a:rPr b="1" spc="-35" dirty="0">
                <a:solidFill>
                  <a:srgbClr val="8D750E"/>
                </a:solidFill>
                <a:cs typeface="Arial"/>
              </a:rPr>
              <a:t> </a:t>
            </a:r>
            <a:r>
              <a:rPr b="1" dirty="0">
                <a:solidFill>
                  <a:srgbClr val="8D750E"/>
                </a:solidFill>
                <a:cs typeface="Arial"/>
              </a:rPr>
              <a:t>дошки:</a:t>
            </a:r>
            <a:endParaRPr dirty="0">
              <a:cs typeface="Arial"/>
            </a:endParaRPr>
          </a:p>
          <a:p>
            <a:pPr marL="12700" marR="5080" algn="ctr">
              <a:lnSpc>
                <a:spcPct val="100000"/>
              </a:lnSpc>
              <a:spcBef>
                <a:spcPts val="440"/>
              </a:spcBef>
            </a:pPr>
            <a:r>
              <a:rPr spc="-15" dirty="0">
                <a:cs typeface="Microsoft Sans Serif"/>
              </a:rPr>
              <a:t>Використання</a:t>
            </a:r>
            <a:r>
              <a:rPr spc="25" dirty="0">
                <a:cs typeface="Microsoft Sans Serif"/>
              </a:rPr>
              <a:t> </a:t>
            </a:r>
            <a:r>
              <a:rPr spc="-15" dirty="0">
                <a:cs typeface="Microsoft Sans Serif"/>
              </a:rPr>
              <a:t>інтерактивних</a:t>
            </a:r>
            <a:r>
              <a:rPr spc="35" dirty="0">
                <a:cs typeface="Microsoft Sans Serif"/>
              </a:rPr>
              <a:t> </a:t>
            </a:r>
            <a:r>
              <a:rPr spc="-30" dirty="0">
                <a:cs typeface="Microsoft Sans Serif"/>
              </a:rPr>
              <a:t>дошок</a:t>
            </a:r>
            <a:r>
              <a:rPr spc="50" dirty="0">
                <a:cs typeface="Microsoft Sans Serif"/>
              </a:rPr>
              <a:t> </a:t>
            </a:r>
            <a:r>
              <a:rPr spc="-10" dirty="0">
                <a:cs typeface="Microsoft Sans Serif"/>
              </a:rPr>
              <a:t>дозволяє</a:t>
            </a:r>
            <a:r>
              <a:rPr spc="15" dirty="0">
                <a:cs typeface="Microsoft Sans Serif"/>
              </a:rPr>
              <a:t> </a:t>
            </a:r>
            <a:r>
              <a:rPr spc="-10" dirty="0">
                <a:cs typeface="Microsoft Sans Serif"/>
              </a:rPr>
              <a:t>вчителям</a:t>
            </a:r>
            <a:r>
              <a:rPr spc="10" dirty="0">
                <a:cs typeface="Microsoft Sans Serif"/>
              </a:rPr>
              <a:t> </a:t>
            </a:r>
            <a:r>
              <a:rPr spc="-5" dirty="0">
                <a:cs typeface="Microsoft Sans Serif"/>
              </a:rPr>
              <a:t>створювати</a:t>
            </a:r>
            <a:r>
              <a:rPr spc="35" dirty="0">
                <a:cs typeface="Microsoft Sans Serif"/>
              </a:rPr>
              <a:t> </a:t>
            </a:r>
            <a:r>
              <a:rPr spc="-25" dirty="0">
                <a:cs typeface="Microsoft Sans Serif"/>
              </a:rPr>
              <a:t>живі</a:t>
            </a:r>
            <a:r>
              <a:rPr spc="20" dirty="0">
                <a:cs typeface="Microsoft Sans Serif"/>
              </a:rPr>
              <a:t> </a:t>
            </a:r>
            <a:r>
              <a:rPr spc="-30" dirty="0">
                <a:cs typeface="Microsoft Sans Serif"/>
              </a:rPr>
              <a:t>уроки,</a:t>
            </a:r>
            <a:r>
              <a:rPr spc="50" dirty="0">
                <a:cs typeface="Microsoft Sans Serif"/>
              </a:rPr>
              <a:t> </a:t>
            </a:r>
            <a:r>
              <a:rPr dirty="0">
                <a:cs typeface="Microsoft Sans Serif"/>
              </a:rPr>
              <a:t>де </a:t>
            </a:r>
            <a:r>
              <a:rPr spc="-465" dirty="0">
                <a:cs typeface="Microsoft Sans Serif"/>
              </a:rPr>
              <a:t> </a:t>
            </a:r>
            <a:r>
              <a:rPr spc="-20" dirty="0">
                <a:cs typeface="Microsoft Sans Serif"/>
              </a:rPr>
              <a:t>учні</a:t>
            </a:r>
            <a:r>
              <a:rPr spc="40" dirty="0">
                <a:cs typeface="Microsoft Sans Serif"/>
              </a:rPr>
              <a:t> </a:t>
            </a:r>
            <a:r>
              <a:rPr spc="-30" dirty="0">
                <a:cs typeface="Microsoft Sans Serif"/>
              </a:rPr>
              <a:t>можуть</a:t>
            </a:r>
            <a:r>
              <a:rPr spc="50" dirty="0">
                <a:cs typeface="Microsoft Sans Serif"/>
              </a:rPr>
              <a:t> </a:t>
            </a:r>
            <a:r>
              <a:rPr spc="-20" dirty="0">
                <a:cs typeface="Microsoft Sans Serif"/>
              </a:rPr>
              <a:t>активно</a:t>
            </a:r>
            <a:r>
              <a:rPr spc="25" dirty="0">
                <a:cs typeface="Microsoft Sans Serif"/>
              </a:rPr>
              <a:t> </a:t>
            </a:r>
            <a:r>
              <a:rPr spc="-15" dirty="0">
                <a:cs typeface="Microsoft Sans Serif"/>
              </a:rPr>
              <a:t>залучатися</a:t>
            </a:r>
            <a:r>
              <a:rPr spc="35" dirty="0">
                <a:cs typeface="Microsoft Sans Serif"/>
              </a:rPr>
              <a:t> </a:t>
            </a:r>
            <a:r>
              <a:rPr spc="-5" dirty="0">
                <a:cs typeface="Microsoft Sans Serif"/>
              </a:rPr>
              <a:t>до</a:t>
            </a:r>
            <a:r>
              <a:rPr spc="20" dirty="0">
                <a:cs typeface="Microsoft Sans Serif"/>
              </a:rPr>
              <a:t> </a:t>
            </a:r>
            <a:r>
              <a:rPr spc="-10" dirty="0">
                <a:cs typeface="Microsoft Sans Serif"/>
              </a:rPr>
              <a:t>вивчення</a:t>
            </a:r>
            <a:r>
              <a:rPr spc="25" dirty="0">
                <a:cs typeface="Microsoft Sans Serif"/>
              </a:rPr>
              <a:t> </a:t>
            </a:r>
            <a:r>
              <a:rPr spc="-10" dirty="0">
                <a:cs typeface="Microsoft Sans Serif"/>
              </a:rPr>
              <a:t>матеріалу,</a:t>
            </a:r>
            <a:r>
              <a:rPr spc="65" dirty="0">
                <a:cs typeface="Microsoft Sans Serif"/>
              </a:rPr>
              <a:t> </a:t>
            </a:r>
            <a:r>
              <a:rPr spc="-5" dirty="0">
                <a:cs typeface="Microsoft Sans Serif"/>
              </a:rPr>
              <a:t>малювати,</a:t>
            </a:r>
            <a:r>
              <a:rPr spc="5" dirty="0">
                <a:cs typeface="Microsoft Sans Serif"/>
              </a:rPr>
              <a:t> </a:t>
            </a:r>
            <a:r>
              <a:rPr spc="-10" dirty="0">
                <a:cs typeface="Microsoft Sans Serif"/>
              </a:rPr>
              <a:t>вирішувати </a:t>
            </a:r>
            <a:r>
              <a:rPr spc="-5" dirty="0">
                <a:cs typeface="Microsoft Sans Serif"/>
              </a:rPr>
              <a:t> </a:t>
            </a:r>
            <a:r>
              <a:rPr spc="-15" dirty="0">
                <a:cs typeface="Microsoft Sans Serif"/>
              </a:rPr>
              <a:t>завдання</a:t>
            </a:r>
            <a:r>
              <a:rPr spc="25" dirty="0">
                <a:cs typeface="Microsoft Sans Serif"/>
              </a:rPr>
              <a:t> </a:t>
            </a:r>
            <a:r>
              <a:rPr spc="-10" dirty="0">
                <a:cs typeface="Microsoft Sans Serif"/>
              </a:rPr>
              <a:t>на</a:t>
            </a:r>
            <a:r>
              <a:rPr spc="30" dirty="0">
                <a:cs typeface="Microsoft Sans Serif"/>
              </a:rPr>
              <a:t> </a:t>
            </a:r>
            <a:r>
              <a:rPr spc="-10" dirty="0">
                <a:cs typeface="Microsoft Sans Serif"/>
              </a:rPr>
              <a:t>дошці</a:t>
            </a:r>
            <a:endParaRPr dirty="0">
              <a:cs typeface="Microsoft Sans Serif"/>
            </a:endParaRPr>
          </a:p>
        </p:txBody>
      </p:sp>
    </p:spTree>
    <p:extLst>
      <p:ext uri="{BB962C8B-B14F-4D97-AF65-F5344CB8AC3E}">
        <p14:creationId xmlns:p14="http://schemas.microsoft.com/office/powerpoint/2010/main" val="172846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98600" y="828947"/>
            <a:ext cx="7645400" cy="4310795"/>
          </a:xfrm>
          <a:prstGeom prst="rect">
            <a:avLst/>
          </a:prstGeom>
        </p:spPr>
        <p:txBody>
          <a:bodyPr vert="horz" wrap="square" lIns="0" tIns="85725" rIns="0" bIns="0" rtlCol="0">
            <a:spAutoFit/>
          </a:bodyPr>
          <a:lstStyle/>
          <a:p>
            <a:pPr marL="2259330" indent="-343535">
              <a:lnSpc>
                <a:spcPct val="100000"/>
              </a:lnSpc>
              <a:spcBef>
                <a:spcPts val="675"/>
              </a:spcBef>
              <a:buClr>
                <a:srgbClr val="000066"/>
              </a:buClr>
              <a:buFont typeface="Wingdings"/>
              <a:buChar char=""/>
              <a:tabLst>
                <a:tab pos="2259965" algn="l"/>
              </a:tabLst>
            </a:pPr>
            <a:r>
              <a:rPr b="1" spc="-5" dirty="0">
                <a:solidFill>
                  <a:srgbClr val="8D750E"/>
                </a:solidFill>
                <a:cs typeface="Arial"/>
              </a:rPr>
              <a:t>Онлайн-ресурси</a:t>
            </a:r>
            <a:r>
              <a:rPr b="1" spc="5" dirty="0">
                <a:solidFill>
                  <a:srgbClr val="8D750E"/>
                </a:solidFill>
                <a:cs typeface="Arial"/>
              </a:rPr>
              <a:t> </a:t>
            </a:r>
            <a:r>
              <a:rPr b="1" spc="-15" dirty="0">
                <a:solidFill>
                  <a:srgbClr val="8D750E"/>
                </a:solidFill>
                <a:cs typeface="Arial"/>
              </a:rPr>
              <a:t>та</a:t>
            </a:r>
            <a:r>
              <a:rPr b="1" spc="-5" dirty="0">
                <a:solidFill>
                  <a:srgbClr val="8D750E"/>
                </a:solidFill>
                <a:cs typeface="Arial"/>
              </a:rPr>
              <a:t> </a:t>
            </a:r>
            <a:r>
              <a:rPr b="1" spc="-10" dirty="0">
                <a:solidFill>
                  <a:srgbClr val="8D750E"/>
                </a:solidFill>
                <a:cs typeface="Arial"/>
              </a:rPr>
              <a:t>додатки:</a:t>
            </a:r>
            <a:endParaRPr dirty="0">
              <a:cs typeface="Arial"/>
            </a:endParaRPr>
          </a:p>
          <a:p>
            <a:pPr marL="100965" marR="90805" algn="ctr">
              <a:lnSpc>
                <a:spcPct val="100000"/>
              </a:lnSpc>
              <a:spcBef>
                <a:spcPts val="480"/>
              </a:spcBef>
            </a:pPr>
            <a:r>
              <a:rPr dirty="0">
                <a:cs typeface="Microsoft Sans Serif"/>
              </a:rPr>
              <a:t>В</a:t>
            </a:r>
            <a:r>
              <a:rPr spc="20" dirty="0">
                <a:cs typeface="Microsoft Sans Serif"/>
              </a:rPr>
              <a:t> </a:t>
            </a:r>
            <a:r>
              <a:rPr spc="-10" dirty="0">
                <a:cs typeface="Microsoft Sans Serif"/>
              </a:rPr>
              <a:t>інтернеті</a:t>
            </a:r>
            <a:r>
              <a:rPr spc="25" dirty="0">
                <a:cs typeface="Microsoft Sans Serif"/>
              </a:rPr>
              <a:t> </a:t>
            </a:r>
            <a:r>
              <a:rPr spc="20" dirty="0">
                <a:cs typeface="Microsoft Sans Serif"/>
              </a:rPr>
              <a:t>є </a:t>
            </a:r>
            <a:r>
              <a:rPr spc="-15" dirty="0">
                <a:cs typeface="Microsoft Sans Serif"/>
              </a:rPr>
              <a:t>безліч</a:t>
            </a:r>
            <a:r>
              <a:rPr spc="-5" dirty="0">
                <a:cs typeface="Microsoft Sans Serif"/>
              </a:rPr>
              <a:t> </a:t>
            </a:r>
            <a:r>
              <a:rPr spc="-20" dirty="0">
                <a:cs typeface="Microsoft Sans Serif"/>
              </a:rPr>
              <a:t>різноманітних</a:t>
            </a:r>
            <a:r>
              <a:rPr spc="-10" dirty="0">
                <a:cs typeface="Microsoft Sans Serif"/>
              </a:rPr>
              <a:t> </a:t>
            </a:r>
            <a:r>
              <a:rPr spc="-15" dirty="0">
                <a:cs typeface="Microsoft Sans Serif"/>
              </a:rPr>
              <a:t>математичних </a:t>
            </a:r>
            <a:r>
              <a:rPr dirty="0">
                <a:cs typeface="Microsoft Sans Serif"/>
              </a:rPr>
              <a:t>ресурсів, </a:t>
            </a:r>
            <a:r>
              <a:rPr spc="-25" dirty="0">
                <a:cs typeface="Microsoft Sans Serif"/>
              </a:rPr>
              <a:t>додатків</a:t>
            </a:r>
            <a:r>
              <a:rPr spc="20" dirty="0">
                <a:cs typeface="Microsoft Sans Serif"/>
              </a:rPr>
              <a:t> </a:t>
            </a:r>
            <a:r>
              <a:rPr dirty="0">
                <a:cs typeface="Microsoft Sans Serif"/>
              </a:rPr>
              <a:t>та </a:t>
            </a:r>
            <a:r>
              <a:rPr spc="-515" dirty="0">
                <a:cs typeface="Microsoft Sans Serif"/>
              </a:rPr>
              <a:t> </a:t>
            </a:r>
            <a:r>
              <a:rPr spc="-15" dirty="0">
                <a:cs typeface="Microsoft Sans Serif"/>
              </a:rPr>
              <a:t>ігор,</a:t>
            </a:r>
            <a:r>
              <a:rPr spc="5" dirty="0">
                <a:cs typeface="Microsoft Sans Serif"/>
              </a:rPr>
              <a:t> </a:t>
            </a:r>
            <a:r>
              <a:rPr spc="-50" dirty="0">
                <a:cs typeface="Microsoft Sans Serif"/>
              </a:rPr>
              <a:t>які</a:t>
            </a:r>
            <a:r>
              <a:rPr spc="25" dirty="0">
                <a:cs typeface="Microsoft Sans Serif"/>
              </a:rPr>
              <a:t> </a:t>
            </a:r>
            <a:r>
              <a:rPr spc="-15" dirty="0">
                <a:cs typeface="Microsoft Sans Serif"/>
              </a:rPr>
              <a:t>допомагають</a:t>
            </a:r>
            <a:r>
              <a:rPr dirty="0">
                <a:cs typeface="Microsoft Sans Serif"/>
              </a:rPr>
              <a:t> </a:t>
            </a:r>
            <a:r>
              <a:rPr spc="-20" dirty="0">
                <a:cs typeface="Microsoft Sans Serif"/>
              </a:rPr>
              <a:t>учням</a:t>
            </a:r>
            <a:r>
              <a:rPr spc="10" dirty="0">
                <a:cs typeface="Microsoft Sans Serif"/>
              </a:rPr>
              <a:t> </a:t>
            </a:r>
            <a:r>
              <a:rPr dirty="0">
                <a:cs typeface="Microsoft Sans Serif"/>
              </a:rPr>
              <a:t>більш</a:t>
            </a:r>
            <a:r>
              <a:rPr spc="10" dirty="0">
                <a:cs typeface="Microsoft Sans Serif"/>
              </a:rPr>
              <a:t> </a:t>
            </a:r>
            <a:r>
              <a:rPr spc="-25" dirty="0">
                <a:cs typeface="Microsoft Sans Serif"/>
              </a:rPr>
              <a:t>цікаво</a:t>
            </a:r>
            <a:r>
              <a:rPr spc="5" dirty="0">
                <a:cs typeface="Microsoft Sans Serif"/>
              </a:rPr>
              <a:t> </a:t>
            </a:r>
            <a:r>
              <a:rPr dirty="0">
                <a:cs typeface="Microsoft Sans Serif"/>
              </a:rPr>
              <a:t>та</a:t>
            </a:r>
            <a:r>
              <a:rPr spc="30" dirty="0">
                <a:cs typeface="Microsoft Sans Serif"/>
              </a:rPr>
              <a:t> </a:t>
            </a:r>
            <a:r>
              <a:rPr spc="-15" dirty="0">
                <a:cs typeface="Microsoft Sans Serif"/>
              </a:rPr>
              <a:t>захопливо</a:t>
            </a:r>
            <a:r>
              <a:rPr spc="5" dirty="0">
                <a:cs typeface="Microsoft Sans Serif"/>
              </a:rPr>
              <a:t> </a:t>
            </a:r>
            <a:r>
              <a:rPr spc="-10" dirty="0" err="1">
                <a:cs typeface="Microsoft Sans Serif"/>
              </a:rPr>
              <a:t>вивчати</a:t>
            </a:r>
            <a:r>
              <a:rPr spc="-10" dirty="0">
                <a:cs typeface="Microsoft Sans Serif"/>
              </a:rPr>
              <a:t> </a:t>
            </a:r>
            <a:r>
              <a:rPr spc="-5" dirty="0">
                <a:cs typeface="Microsoft Sans Serif"/>
              </a:rPr>
              <a:t> </a:t>
            </a:r>
            <a:r>
              <a:rPr lang="uk-UA" spc="-25" dirty="0" smtClean="0">
                <a:cs typeface="Microsoft Sans Serif"/>
              </a:rPr>
              <a:t>предмет</a:t>
            </a:r>
            <a:r>
              <a:rPr spc="-25" dirty="0" smtClean="0">
                <a:cs typeface="Microsoft Sans Serif"/>
              </a:rPr>
              <a:t>.</a:t>
            </a:r>
            <a:endParaRPr dirty="0">
              <a:cs typeface="Microsoft Sans Serif"/>
            </a:endParaRPr>
          </a:p>
          <a:p>
            <a:pPr marL="2452370" lvl="1" indent="-343535">
              <a:lnSpc>
                <a:spcPct val="100000"/>
              </a:lnSpc>
              <a:spcBef>
                <a:spcPts val="575"/>
              </a:spcBef>
              <a:buClr>
                <a:srgbClr val="000066"/>
              </a:buClr>
              <a:buFont typeface="Wingdings"/>
              <a:buChar char=""/>
              <a:tabLst>
                <a:tab pos="2453005" algn="l"/>
              </a:tabLst>
            </a:pPr>
            <a:r>
              <a:rPr b="1" spc="-10" dirty="0">
                <a:solidFill>
                  <a:srgbClr val="8D750E"/>
                </a:solidFill>
                <a:cs typeface="Arial"/>
              </a:rPr>
              <a:t>Комунікація</a:t>
            </a:r>
            <a:r>
              <a:rPr b="1" spc="15" dirty="0">
                <a:solidFill>
                  <a:srgbClr val="8D750E"/>
                </a:solidFill>
                <a:cs typeface="Arial"/>
              </a:rPr>
              <a:t> </a:t>
            </a:r>
            <a:r>
              <a:rPr b="1" spc="-15" dirty="0">
                <a:solidFill>
                  <a:srgbClr val="8D750E"/>
                </a:solidFill>
                <a:cs typeface="Arial"/>
              </a:rPr>
              <a:t>та</a:t>
            </a:r>
            <a:r>
              <a:rPr b="1" spc="5" dirty="0">
                <a:solidFill>
                  <a:srgbClr val="8D750E"/>
                </a:solidFill>
                <a:cs typeface="Arial"/>
              </a:rPr>
              <a:t> </a:t>
            </a:r>
            <a:r>
              <a:rPr b="1" spc="-5" dirty="0">
                <a:solidFill>
                  <a:srgbClr val="8D750E"/>
                </a:solidFill>
                <a:cs typeface="Arial"/>
              </a:rPr>
              <a:t>співпраця:</a:t>
            </a:r>
            <a:endParaRPr dirty="0">
              <a:cs typeface="Arial"/>
            </a:endParaRPr>
          </a:p>
          <a:p>
            <a:pPr marL="78105" marR="69215" algn="ctr">
              <a:lnSpc>
                <a:spcPct val="100000"/>
              </a:lnSpc>
              <a:spcBef>
                <a:spcPts val="489"/>
              </a:spcBef>
            </a:pPr>
            <a:r>
              <a:rPr spc="-5" dirty="0">
                <a:cs typeface="Microsoft Sans Serif"/>
              </a:rPr>
              <a:t>Інтернет</a:t>
            </a:r>
            <a:r>
              <a:rPr spc="-15" dirty="0">
                <a:cs typeface="Microsoft Sans Serif"/>
              </a:rPr>
              <a:t> </a:t>
            </a:r>
            <a:r>
              <a:rPr spc="-10" dirty="0">
                <a:cs typeface="Microsoft Sans Serif"/>
              </a:rPr>
              <a:t>дозволяє</a:t>
            </a:r>
            <a:r>
              <a:rPr spc="10" dirty="0">
                <a:cs typeface="Microsoft Sans Serif"/>
              </a:rPr>
              <a:t> </a:t>
            </a:r>
            <a:r>
              <a:rPr spc="-20" dirty="0">
                <a:cs typeface="Microsoft Sans Serif"/>
              </a:rPr>
              <a:t>учням</a:t>
            </a:r>
            <a:r>
              <a:rPr spc="15" dirty="0">
                <a:cs typeface="Microsoft Sans Serif"/>
              </a:rPr>
              <a:t> </a:t>
            </a:r>
            <a:r>
              <a:rPr spc="-15" dirty="0">
                <a:cs typeface="Microsoft Sans Serif"/>
              </a:rPr>
              <a:t>спілкуватися</a:t>
            </a:r>
            <a:r>
              <a:rPr spc="20" dirty="0">
                <a:cs typeface="Microsoft Sans Serif"/>
              </a:rPr>
              <a:t> </a:t>
            </a:r>
            <a:r>
              <a:rPr spc="-85" dirty="0">
                <a:cs typeface="Microsoft Sans Serif"/>
              </a:rPr>
              <a:t>з</a:t>
            </a:r>
            <a:r>
              <a:rPr spc="15" dirty="0">
                <a:cs typeface="Microsoft Sans Serif"/>
              </a:rPr>
              <a:t> </a:t>
            </a:r>
            <a:r>
              <a:rPr spc="-10" dirty="0">
                <a:cs typeface="Microsoft Sans Serif"/>
              </a:rPr>
              <a:t>вчителем</a:t>
            </a:r>
            <a:r>
              <a:rPr spc="-25" dirty="0">
                <a:cs typeface="Microsoft Sans Serif"/>
              </a:rPr>
              <a:t> </a:t>
            </a:r>
            <a:r>
              <a:rPr spc="-5" dirty="0">
                <a:cs typeface="Microsoft Sans Serif"/>
              </a:rPr>
              <a:t>та</a:t>
            </a:r>
            <a:r>
              <a:rPr spc="30" dirty="0">
                <a:cs typeface="Microsoft Sans Serif"/>
              </a:rPr>
              <a:t> </a:t>
            </a:r>
            <a:r>
              <a:rPr spc="-25" dirty="0">
                <a:cs typeface="Microsoft Sans Serif"/>
              </a:rPr>
              <a:t>однокласниками, </a:t>
            </a:r>
            <a:r>
              <a:rPr spc="-515" dirty="0">
                <a:cs typeface="Microsoft Sans Serif"/>
              </a:rPr>
              <a:t> </a:t>
            </a:r>
            <a:r>
              <a:rPr spc="-10" dirty="0">
                <a:cs typeface="Microsoft Sans Serif"/>
              </a:rPr>
              <a:t>обмінюватися</a:t>
            </a:r>
            <a:r>
              <a:rPr spc="-5" dirty="0">
                <a:cs typeface="Microsoft Sans Serif"/>
              </a:rPr>
              <a:t> </a:t>
            </a:r>
            <a:r>
              <a:rPr spc="-10" dirty="0">
                <a:cs typeface="Microsoft Sans Serif"/>
              </a:rPr>
              <a:t>досвідом,</a:t>
            </a:r>
            <a:r>
              <a:rPr spc="-5" dirty="0">
                <a:cs typeface="Microsoft Sans Serif"/>
              </a:rPr>
              <a:t> </a:t>
            </a:r>
            <a:r>
              <a:rPr spc="-20" dirty="0">
                <a:cs typeface="Microsoft Sans Serif"/>
              </a:rPr>
              <a:t>розв'язувати </a:t>
            </a:r>
            <a:r>
              <a:rPr spc="-15" dirty="0">
                <a:cs typeface="Microsoft Sans Serif"/>
              </a:rPr>
              <a:t>завдання</a:t>
            </a:r>
            <a:r>
              <a:rPr spc="-5" dirty="0">
                <a:cs typeface="Microsoft Sans Serif"/>
              </a:rPr>
              <a:t> </a:t>
            </a:r>
            <a:r>
              <a:rPr spc="-30" dirty="0">
                <a:cs typeface="Microsoft Sans Serif"/>
              </a:rPr>
              <a:t>разом</a:t>
            </a:r>
            <a:r>
              <a:rPr spc="-10" dirty="0">
                <a:cs typeface="Microsoft Sans Serif"/>
              </a:rPr>
              <a:t> </a:t>
            </a:r>
            <a:r>
              <a:rPr dirty="0">
                <a:cs typeface="Microsoft Sans Serif"/>
              </a:rPr>
              <a:t>та</a:t>
            </a:r>
            <a:r>
              <a:rPr spc="25" dirty="0">
                <a:cs typeface="Microsoft Sans Serif"/>
              </a:rPr>
              <a:t> </a:t>
            </a:r>
            <a:r>
              <a:rPr spc="-10" dirty="0">
                <a:cs typeface="Microsoft Sans Serif"/>
              </a:rPr>
              <a:t>отримувати </a:t>
            </a:r>
            <a:r>
              <a:rPr spc="-5" dirty="0">
                <a:cs typeface="Microsoft Sans Serif"/>
              </a:rPr>
              <a:t> </a:t>
            </a:r>
            <a:r>
              <a:rPr spc="-30" dirty="0" err="1">
                <a:cs typeface="Microsoft Sans Serif"/>
              </a:rPr>
              <a:t>підтримку</a:t>
            </a:r>
            <a:r>
              <a:rPr spc="-30" dirty="0" smtClean="0">
                <a:cs typeface="Microsoft Sans Serif"/>
              </a:rPr>
              <a:t>.</a:t>
            </a:r>
            <a:endParaRPr lang="uk-UA" spc="-30" dirty="0" smtClean="0">
              <a:cs typeface="Microsoft Sans Serif"/>
            </a:endParaRPr>
          </a:p>
          <a:p>
            <a:pPr marL="78105" marR="69215" algn="ctr">
              <a:lnSpc>
                <a:spcPct val="100000"/>
              </a:lnSpc>
              <a:spcBef>
                <a:spcPts val="489"/>
              </a:spcBef>
            </a:pPr>
            <a:endParaRPr dirty="0">
              <a:cs typeface="Microsoft Sans Serif"/>
            </a:endParaRPr>
          </a:p>
          <a:p>
            <a:pPr marL="12700" marR="5080" indent="1905" algn="ctr">
              <a:lnSpc>
                <a:spcPct val="100000"/>
              </a:lnSpc>
              <a:spcBef>
                <a:spcPts val="570"/>
              </a:spcBef>
            </a:pPr>
            <a:r>
              <a:rPr spc="-10" dirty="0">
                <a:cs typeface="Microsoft Sans Serif"/>
              </a:rPr>
              <a:t>Застосування</a:t>
            </a:r>
            <a:r>
              <a:rPr spc="55" dirty="0">
                <a:cs typeface="Microsoft Sans Serif"/>
              </a:rPr>
              <a:t> </a:t>
            </a:r>
            <a:r>
              <a:rPr spc="-25" dirty="0">
                <a:cs typeface="Microsoft Sans Serif"/>
              </a:rPr>
              <a:t>комп'ютерних</a:t>
            </a:r>
            <a:r>
              <a:rPr spc="35" dirty="0">
                <a:cs typeface="Microsoft Sans Serif"/>
              </a:rPr>
              <a:t> </a:t>
            </a:r>
            <a:r>
              <a:rPr spc="-30" dirty="0">
                <a:cs typeface="Microsoft Sans Serif"/>
              </a:rPr>
              <a:t>програм</a:t>
            </a:r>
            <a:r>
              <a:rPr spc="45" dirty="0">
                <a:cs typeface="Microsoft Sans Serif"/>
              </a:rPr>
              <a:t> </a:t>
            </a:r>
            <a:r>
              <a:rPr dirty="0">
                <a:cs typeface="Microsoft Sans Serif"/>
              </a:rPr>
              <a:t>та</a:t>
            </a:r>
            <a:r>
              <a:rPr spc="50" dirty="0">
                <a:cs typeface="Microsoft Sans Serif"/>
              </a:rPr>
              <a:t> </a:t>
            </a:r>
            <a:r>
              <a:rPr spc="-10" dirty="0">
                <a:cs typeface="Microsoft Sans Serif"/>
              </a:rPr>
              <a:t>інтернет-ресурсів</a:t>
            </a:r>
            <a:r>
              <a:rPr spc="80" dirty="0">
                <a:cs typeface="Microsoft Sans Serif"/>
              </a:rPr>
              <a:t> </a:t>
            </a:r>
            <a:r>
              <a:rPr dirty="0">
                <a:cs typeface="Microsoft Sans Serif"/>
              </a:rPr>
              <a:t>у </a:t>
            </a:r>
            <a:r>
              <a:rPr spc="-625" dirty="0">
                <a:cs typeface="Microsoft Sans Serif"/>
              </a:rPr>
              <a:t> </a:t>
            </a:r>
            <a:r>
              <a:rPr spc="-15" dirty="0" err="1">
                <a:cs typeface="Microsoft Sans Serif"/>
              </a:rPr>
              <a:t>навчанні</a:t>
            </a:r>
            <a:r>
              <a:rPr spc="60" dirty="0">
                <a:cs typeface="Microsoft Sans Serif"/>
              </a:rPr>
              <a:t> </a:t>
            </a:r>
            <a:r>
              <a:rPr spc="-15" dirty="0" err="1" smtClean="0">
                <a:cs typeface="Microsoft Sans Serif"/>
              </a:rPr>
              <a:t>розширює</a:t>
            </a:r>
            <a:r>
              <a:rPr spc="25" dirty="0" smtClean="0">
                <a:cs typeface="Microsoft Sans Serif"/>
              </a:rPr>
              <a:t> </a:t>
            </a:r>
            <a:r>
              <a:rPr spc="-15" dirty="0">
                <a:cs typeface="Microsoft Sans Serif"/>
              </a:rPr>
              <a:t>можливості</a:t>
            </a:r>
            <a:r>
              <a:rPr spc="25" dirty="0">
                <a:cs typeface="Microsoft Sans Serif"/>
              </a:rPr>
              <a:t> </a:t>
            </a:r>
            <a:r>
              <a:rPr spc="5" dirty="0">
                <a:cs typeface="Microsoft Sans Serif"/>
              </a:rPr>
              <a:t>для</a:t>
            </a:r>
            <a:r>
              <a:rPr spc="30" dirty="0">
                <a:cs typeface="Microsoft Sans Serif"/>
              </a:rPr>
              <a:t> </a:t>
            </a:r>
            <a:r>
              <a:rPr spc="-30" dirty="0">
                <a:cs typeface="Microsoft Sans Serif"/>
              </a:rPr>
              <a:t>активного </a:t>
            </a:r>
            <a:r>
              <a:rPr spc="-25" dirty="0">
                <a:cs typeface="Microsoft Sans Serif"/>
              </a:rPr>
              <a:t> </a:t>
            </a:r>
            <a:r>
              <a:rPr spc="-15" dirty="0">
                <a:cs typeface="Microsoft Sans Serif"/>
              </a:rPr>
              <a:t>навчання</a:t>
            </a:r>
            <a:r>
              <a:rPr spc="45" dirty="0">
                <a:cs typeface="Microsoft Sans Serif"/>
              </a:rPr>
              <a:t> </a:t>
            </a:r>
            <a:r>
              <a:rPr dirty="0">
                <a:cs typeface="Microsoft Sans Serif"/>
              </a:rPr>
              <a:t>та</a:t>
            </a:r>
            <a:r>
              <a:rPr spc="25" dirty="0">
                <a:cs typeface="Microsoft Sans Serif"/>
              </a:rPr>
              <a:t> </a:t>
            </a:r>
            <a:r>
              <a:rPr spc="-25" dirty="0">
                <a:cs typeface="Microsoft Sans Serif"/>
              </a:rPr>
              <a:t>покращує</a:t>
            </a:r>
            <a:r>
              <a:rPr spc="45" dirty="0">
                <a:cs typeface="Microsoft Sans Serif"/>
              </a:rPr>
              <a:t> </a:t>
            </a:r>
            <a:r>
              <a:rPr spc="-20" dirty="0">
                <a:cs typeface="Microsoft Sans Serif"/>
              </a:rPr>
              <a:t>засвоєння</a:t>
            </a:r>
            <a:r>
              <a:rPr spc="30" dirty="0">
                <a:cs typeface="Microsoft Sans Serif"/>
              </a:rPr>
              <a:t> </a:t>
            </a:r>
            <a:r>
              <a:rPr spc="-10" dirty="0">
                <a:cs typeface="Microsoft Sans Serif"/>
              </a:rPr>
              <a:t>матеріалу.</a:t>
            </a:r>
            <a:r>
              <a:rPr spc="30" dirty="0">
                <a:cs typeface="Microsoft Sans Serif"/>
              </a:rPr>
              <a:t> </a:t>
            </a:r>
            <a:r>
              <a:rPr spc="-10" dirty="0">
                <a:cs typeface="Microsoft Sans Serif"/>
              </a:rPr>
              <a:t>Це</a:t>
            </a:r>
            <a:r>
              <a:rPr spc="25" dirty="0">
                <a:cs typeface="Microsoft Sans Serif"/>
              </a:rPr>
              <a:t> </a:t>
            </a:r>
            <a:r>
              <a:rPr spc="-20" dirty="0">
                <a:cs typeface="Microsoft Sans Serif"/>
              </a:rPr>
              <a:t>допомагає </a:t>
            </a:r>
            <a:r>
              <a:rPr spc="-15" dirty="0">
                <a:cs typeface="Microsoft Sans Serif"/>
              </a:rPr>
              <a:t> </a:t>
            </a:r>
            <a:r>
              <a:rPr spc="-5" dirty="0">
                <a:cs typeface="Microsoft Sans Serif"/>
              </a:rPr>
              <a:t>створити</a:t>
            </a:r>
            <a:r>
              <a:rPr spc="30" dirty="0">
                <a:cs typeface="Microsoft Sans Serif"/>
              </a:rPr>
              <a:t> </a:t>
            </a:r>
            <a:r>
              <a:rPr spc="-25" dirty="0">
                <a:cs typeface="Microsoft Sans Serif"/>
              </a:rPr>
              <a:t>зацікавленість</a:t>
            </a:r>
            <a:r>
              <a:rPr spc="40" dirty="0">
                <a:cs typeface="Microsoft Sans Serif"/>
              </a:rPr>
              <a:t> </a:t>
            </a:r>
            <a:r>
              <a:rPr spc="-15" dirty="0">
                <a:cs typeface="Microsoft Sans Serif"/>
              </a:rPr>
              <a:t>учнів</a:t>
            </a:r>
            <a:r>
              <a:rPr spc="35" dirty="0">
                <a:cs typeface="Microsoft Sans Serif"/>
              </a:rPr>
              <a:t> </a:t>
            </a:r>
            <a:r>
              <a:rPr dirty="0">
                <a:cs typeface="Microsoft Sans Serif"/>
              </a:rPr>
              <a:t>у</a:t>
            </a:r>
            <a:r>
              <a:rPr spc="20" dirty="0">
                <a:cs typeface="Microsoft Sans Serif"/>
              </a:rPr>
              <a:t> </a:t>
            </a:r>
            <a:r>
              <a:rPr spc="-15" dirty="0">
                <a:cs typeface="Microsoft Sans Serif"/>
              </a:rPr>
              <a:t>процесі</a:t>
            </a:r>
            <a:r>
              <a:rPr spc="35" dirty="0">
                <a:cs typeface="Microsoft Sans Serif"/>
              </a:rPr>
              <a:t> </a:t>
            </a:r>
            <a:r>
              <a:rPr spc="-15" dirty="0">
                <a:cs typeface="Microsoft Sans Serif"/>
              </a:rPr>
              <a:t>навчання</a:t>
            </a:r>
            <a:r>
              <a:rPr spc="50" dirty="0">
                <a:cs typeface="Microsoft Sans Serif"/>
              </a:rPr>
              <a:t> </a:t>
            </a:r>
            <a:r>
              <a:rPr dirty="0">
                <a:cs typeface="Microsoft Sans Serif"/>
              </a:rPr>
              <a:t>та</a:t>
            </a:r>
            <a:r>
              <a:rPr spc="30" dirty="0">
                <a:cs typeface="Microsoft Sans Serif"/>
              </a:rPr>
              <a:t> </a:t>
            </a:r>
            <a:r>
              <a:rPr spc="-5" dirty="0">
                <a:cs typeface="Microsoft Sans Serif"/>
              </a:rPr>
              <a:t>сприяє </a:t>
            </a:r>
            <a:r>
              <a:rPr spc="-625" dirty="0">
                <a:cs typeface="Microsoft Sans Serif"/>
              </a:rPr>
              <a:t> </a:t>
            </a:r>
            <a:r>
              <a:rPr spc="-5" dirty="0" err="1">
                <a:cs typeface="Microsoft Sans Serif"/>
              </a:rPr>
              <a:t>їхньому</a:t>
            </a:r>
            <a:r>
              <a:rPr spc="50" dirty="0">
                <a:cs typeface="Microsoft Sans Serif"/>
              </a:rPr>
              <a:t> </a:t>
            </a:r>
            <a:r>
              <a:rPr spc="-15" dirty="0" err="1" smtClean="0">
                <a:cs typeface="Microsoft Sans Serif"/>
              </a:rPr>
              <a:t>успіху</a:t>
            </a:r>
            <a:r>
              <a:rPr spc="-15" dirty="0" smtClean="0">
                <a:cs typeface="Microsoft Sans Serif"/>
              </a:rPr>
              <a:t>.</a:t>
            </a:r>
            <a:r>
              <a:rPr spc="-5" dirty="0" smtClean="0">
                <a:cs typeface="Microsoft Sans Serif"/>
              </a:rPr>
              <a:t> </a:t>
            </a:r>
            <a:r>
              <a:rPr spc="-50" dirty="0">
                <a:cs typeface="Microsoft Sans Serif"/>
              </a:rPr>
              <a:t>Окрім</a:t>
            </a:r>
            <a:r>
              <a:rPr spc="10" dirty="0">
                <a:cs typeface="Microsoft Sans Serif"/>
              </a:rPr>
              <a:t> </a:t>
            </a:r>
            <a:r>
              <a:rPr spc="-10" dirty="0">
                <a:cs typeface="Microsoft Sans Serif"/>
              </a:rPr>
              <a:t>того,</a:t>
            </a:r>
            <a:r>
              <a:rPr spc="25" dirty="0">
                <a:cs typeface="Microsoft Sans Serif"/>
              </a:rPr>
              <a:t> </a:t>
            </a:r>
            <a:r>
              <a:rPr spc="-20" dirty="0">
                <a:cs typeface="Microsoft Sans Serif"/>
              </a:rPr>
              <a:t>використання </a:t>
            </a:r>
            <a:r>
              <a:rPr spc="-15" dirty="0">
                <a:cs typeface="Microsoft Sans Serif"/>
              </a:rPr>
              <a:t> інформаційних</a:t>
            </a:r>
            <a:r>
              <a:rPr spc="45" dirty="0">
                <a:cs typeface="Microsoft Sans Serif"/>
              </a:rPr>
              <a:t> </a:t>
            </a:r>
            <a:r>
              <a:rPr spc="-10" dirty="0">
                <a:cs typeface="Microsoft Sans Serif"/>
              </a:rPr>
              <a:t>технологій</a:t>
            </a:r>
            <a:r>
              <a:rPr spc="40" dirty="0">
                <a:cs typeface="Microsoft Sans Serif"/>
              </a:rPr>
              <a:t> </a:t>
            </a:r>
            <a:r>
              <a:rPr spc="-10" dirty="0">
                <a:cs typeface="Microsoft Sans Serif"/>
              </a:rPr>
              <a:t>підготовлює</a:t>
            </a:r>
            <a:r>
              <a:rPr spc="40" dirty="0">
                <a:cs typeface="Microsoft Sans Serif"/>
              </a:rPr>
              <a:t> </a:t>
            </a:r>
            <a:r>
              <a:rPr spc="-15" dirty="0">
                <a:cs typeface="Microsoft Sans Serif"/>
              </a:rPr>
              <a:t>учнів</a:t>
            </a:r>
            <a:r>
              <a:rPr spc="25" dirty="0">
                <a:cs typeface="Microsoft Sans Serif"/>
              </a:rPr>
              <a:t> </a:t>
            </a:r>
            <a:r>
              <a:rPr dirty="0">
                <a:cs typeface="Microsoft Sans Serif"/>
              </a:rPr>
              <a:t>до</a:t>
            </a:r>
            <a:r>
              <a:rPr spc="30" dirty="0">
                <a:cs typeface="Microsoft Sans Serif"/>
              </a:rPr>
              <a:t> </a:t>
            </a:r>
            <a:r>
              <a:rPr spc="-20" dirty="0">
                <a:cs typeface="Microsoft Sans Serif"/>
              </a:rPr>
              <a:t>життя</a:t>
            </a:r>
            <a:r>
              <a:rPr spc="-10" dirty="0">
                <a:cs typeface="Microsoft Sans Serif"/>
              </a:rPr>
              <a:t> </a:t>
            </a:r>
            <a:r>
              <a:rPr dirty="0">
                <a:cs typeface="Microsoft Sans Serif"/>
              </a:rPr>
              <a:t>в </a:t>
            </a:r>
            <a:r>
              <a:rPr spc="5" dirty="0">
                <a:cs typeface="Microsoft Sans Serif"/>
              </a:rPr>
              <a:t> </a:t>
            </a:r>
            <a:r>
              <a:rPr spc="-10" dirty="0">
                <a:cs typeface="Microsoft Sans Serif"/>
              </a:rPr>
              <a:t>цифровому</a:t>
            </a:r>
            <a:r>
              <a:rPr spc="25" dirty="0">
                <a:cs typeface="Microsoft Sans Serif"/>
              </a:rPr>
              <a:t> </a:t>
            </a:r>
            <a:r>
              <a:rPr spc="-10" dirty="0">
                <a:cs typeface="Microsoft Sans Serif"/>
              </a:rPr>
              <a:t>суспільстві</a:t>
            </a:r>
            <a:r>
              <a:rPr spc="35" dirty="0">
                <a:cs typeface="Microsoft Sans Serif"/>
              </a:rPr>
              <a:t> </a:t>
            </a:r>
            <a:r>
              <a:rPr dirty="0">
                <a:cs typeface="Microsoft Sans Serif"/>
              </a:rPr>
              <a:t>та</a:t>
            </a:r>
            <a:r>
              <a:rPr spc="25" dirty="0">
                <a:cs typeface="Microsoft Sans Serif"/>
              </a:rPr>
              <a:t> </a:t>
            </a:r>
            <a:r>
              <a:rPr spc="-15" dirty="0">
                <a:cs typeface="Microsoft Sans Serif"/>
              </a:rPr>
              <a:t>розвиває</a:t>
            </a:r>
            <a:r>
              <a:rPr spc="20" dirty="0">
                <a:cs typeface="Microsoft Sans Serif"/>
              </a:rPr>
              <a:t> </a:t>
            </a:r>
            <a:r>
              <a:rPr spc="10" dirty="0">
                <a:cs typeface="Microsoft Sans Serif"/>
              </a:rPr>
              <a:t>їхні</a:t>
            </a:r>
            <a:r>
              <a:rPr spc="55" dirty="0">
                <a:cs typeface="Microsoft Sans Serif"/>
              </a:rPr>
              <a:t> </a:t>
            </a:r>
            <a:r>
              <a:rPr spc="-15" dirty="0">
                <a:cs typeface="Microsoft Sans Serif"/>
              </a:rPr>
              <a:t>технічні</a:t>
            </a:r>
            <a:r>
              <a:rPr spc="60" dirty="0">
                <a:cs typeface="Microsoft Sans Serif"/>
              </a:rPr>
              <a:t> </a:t>
            </a:r>
            <a:r>
              <a:rPr spc="-30" dirty="0">
                <a:cs typeface="Microsoft Sans Serif"/>
              </a:rPr>
              <a:t>навички.</a:t>
            </a:r>
            <a:endParaRPr dirty="0">
              <a:cs typeface="Microsoft Sans Serif"/>
            </a:endParaRPr>
          </a:p>
        </p:txBody>
      </p:sp>
    </p:spTree>
    <p:extLst>
      <p:ext uri="{BB962C8B-B14F-4D97-AF65-F5344CB8AC3E}">
        <p14:creationId xmlns:p14="http://schemas.microsoft.com/office/powerpoint/2010/main" val="37506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26503"/>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8" name="Прямокутник 7">
            <a:extLst>
              <a:ext uri="{FF2B5EF4-FFF2-40B4-BE49-F238E27FC236}">
                <a16:creationId xmlns="" xmlns:a16="http://schemas.microsoft.com/office/drawing/2014/main" id="{5AD4889E-B9D1-434E-8A08-A665080E061F}"/>
              </a:ext>
            </a:extLst>
          </p:cNvPr>
          <p:cNvSpPr/>
          <p:nvPr/>
        </p:nvSpPr>
        <p:spPr>
          <a:xfrm>
            <a:off x="1447800" y="857500"/>
            <a:ext cx="7543800" cy="5909310"/>
          </a:xfrm>
          <a:prstGeom prst="rect">
            <a:avLst/>
          </a:prstGeom>
        </p:spPr>
        <p:txBody>
          <a:bodyPr wrap="square">
            <a:spAutoFit/>
          </a:bodyPr>
          <a:lstStyle/>
          <a:p>
            <a:pPr>
              <a:defRPr/>
            </a:pPr>
            <a:r>
              <a:rPr lang="uk-UA" sz="1400" b="1" dirty="0">
                <a:solidFill>
                  <a:srgbClr val="00B050"/>
                </a:solidFill>
                <a:cs typeface="Arial" panose="020B0604020202020204" pitchFamily="34" charset="0"/>
              </a:rPr>
              <a:t>Інші </a:t>
            </a:r>
            <a:r>
              <a:rPr lang="uk-UA" sz="1400" b="1" dirty="0" smtClean="0">
                <a:solidFill>
                  <a:srgbClr val="00B050"/>
                </a:solidFill>
                <a:cs typeface="Arial" panose="020B0604020202020204" pitchFamily="34" charset="0"/>
              </a:rPr>
              <a:t>документи</a:t>
            </a:r>
            <a:endPar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endParaRPr>
          </a:p>
          <a:p>
            <a:pPr marL="285750" indent="-285750">
              <a:buFont typeface="Wingdings" panose="05000000000000000000" pitchFamily="2" charset="2"/>
              <a:buChar char="Ø"/>
              <a:defRPr/>
            </a:pPr>
            <a:r>
              <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rPr>
              <a:t>Наказ </a:t>
            </a:r>
            <a:r>
              <a:rPr lang="uk-UA" sz="1400" dirty="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rPr>
              <a:t>Міністерства охорони здоров’я України від 01 серпня 2022 року № 1371 «Про затвердження Змін до деяких наказів Міністерства охорони здоров’я України» (щодо тривалості онлайн-уроків для школярів)</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4">
                  <a:extLst>
                    <a:ext uri="{A12FA001-AC4F-418D-AE19-62706E023703}">
                      <ahyp:hlinkClr xmlns="" xmlns:ahyp="http://schemas.microsoft.com/office/drawing/2018/hyperlinkcolor" val="tx"/>
                    </a:ext>
                  </a:extLst>
                </a:hlinkClick>
              </a:rPr>
              <a:t>Державна служба України з надзвичайних ситуацій № 03-1870/162-2 від 14.06.2022 року «Про організацію укриття працівників та дітей у закладах освіти»</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5">
                  <a:extLst>
                    <a:ext uri="{A12FA001-AC4F-418D-AE19-62706E023703}">
                      <ahyp:hlinkClr xmlns="" xmlns:ahyp="http://schemas.microsoft.com/office/drawing/2018/hyperlinkcolor" val="tx"/>
                    </a:ext>
                  </a:extLst>
                </a:hlinkClick>
              </a:rPr>
              <a:t>Наказ МОЗ №2205 від 25.09.2020 «Про затвердження Санітарного регламенту для закладів загальної середньої освіти</a:t>
            </a:r>
            <a:r>
              <a:rPr lang="uk-UA" sz="1400" dirty="0">
                <a:solidFill>
                  <a:srgbClr val="00B050"/>
                </a:solidFill>
                <a:cs typeface="Arial" panose="020B0604020202020204" pitchFamily="34" charset="0"/>
              </a:rPr>
              <a:t>»</a:t>
            </a: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6">
                  <a:extLst>
                    <a:ext uri="{A12FA001-AC4F-418D-AE19-62706E023703}">
                      <ahyp:hlinkClr xmlns="" xmlns:ahyp="http://schemas.microsoft.com/office/drawing/2018/hyperlinkcolor" val="tx"/>
                    </a:ext>
                  </a:extLst>
                </a:hlinkClick>
              </a:rPr>
              <a:t>Положення про сертифікацію педагогічних працівників (зі змінами від 24.12.2019 р)</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7">
                  <a:extLst>
                    <a:ext uri="{A12FA001-AC4F-418D-AE19-62706E023703}">
                      <ahyp:hlinkClr xmlns="" xmlns:ahyp="http://schemas.microsoft.com/office/drawing/2018/hyperlinkcolor" val="tx"/>
                    </a:ext>
                  </a:extLst>
                </a:hlinkClick>
              </a:rPr>
              <a:t>Інструкція з діловодства у закладах загальної середньої освіти</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8"/>
              </a:rPr>
              <a:t>Положення</a:t>
            </a:r>
            <a:r>
              <a:rPr lang="ru-RU" sz="1400" b="1" dirty="0">
                <a:solidFill>
                  <a:srgbClr val="00B050"/>
                </a:solidFill>
                <a:cs typeface="Arial" panose="020B0604020202020204" pitchFamily="34" charset="0"/>
                <a:hlinkClick r:id="rId8"/>
              </a:rPr>
              <a:t> про </a:t>
            </a:r>
            <a:r>
              <a:rPr lang="ru-RU" sz="1400" b="1" dirty="0" err="1">
                <a:solidFill>
                  <a:srgbClr val="00B050"/>
                </a:solidFill>
                <a:cs typeface="Arial" panose="020B0604020202020204" pitchFamily="34" charset="0"/>
                <a:hlinkClick r:id="rId8"/>
              </a:rPr>
              <a:t>інституційну</a:t>
            </a:r>
            <a:r>
              <a:rPr lang="ru-RU" sz="1400" b="1" dirty="0">
                <a:solidFill>
                  <a:srgbClr val="00B050"/>
                </a:solidFill>
                <a:cs typeface="Arial" panose="020B0604020202020204" pitchFamily="34" charset="0"/>
                <a:hlinkClick r:id="rId8"/>
              </a:rPr>
              <a:t> та </a:t>
            </a:r>
            <a:r>
              <a:rPr lang="ru-RU" sz="1400" b="1" dirty="0" err="1">
                <a:solidFill>
                  <a:srgbClr val="00B050"/>
                </a:solidFill>
                <a:cs typeface="Arial" panose="020B0604020202020204" pitchFamily="34" charset="0"/>
                <a:hlinkClick r:id="rId8"/>
              </a:rPr>
              <a:t>дуальну</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форми</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здобуття</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повної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загальної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середньої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освіти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затвердженого</a:t>
            </a:r>
            <a:r>
              <a:rPr lang="ru-RU" sz="1400" dirty="0">
                <a:solidFill>
                  <a:srgbClr val="00B050"/>
                </a:solidFill>
                <a:cs typeface="Arial" panose="020B0604020202020204" pitchFamily="34" charset="0"/>
                <a:hlinkClick r:id="rId8"/>
              </a:rPr>
              <a:t> наказом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23 </a:t>
            </a:r>
            <a:r>
              <a:rPr lang="ru-RU" sz="1400" dirty="0" err="1">
                <a:solidFill>
                  <a:srgbClr val="00B050"/>
                </a:solidFill>
                <a:cs typeface="Arial" panose="020B0604020202020204" pitchFamily="34" charset="0"/>
                <a:hlinkClick r:id="rId8"/>
              </a:rPr>
              <a:t>квітня</a:t>
            </a:r>
            <a:r>
              <a:rPr lang="ru-RU" sz="1400" dirty="0">
                <a:solidFill>
                  <a:srgbClr val="00B050"/>
                </a:solidFill>
                <a:cs typeface="Arial" panose="020B0604020202020204" pitchFamily="34" charset="0"/>
                <a:hlinkClick r:id="rId8"/>
              </a:rPr>
              <a:t> 2019 року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536 (</a:t>
            </a:r>
            <a:r>
              <a:rPr lang="ru-RU" sz="1400" dirty="0">
                <a:solidFill>
                  <a:srgbClr val="00B050"/>
                </a:solidFill>
                <a:cs typeface="Arial" panose="020B0604020202020204" pitchFamily="34" charset="0"/>
                <a:hlinkClick r:id="rId8"/>
              </a:rPr>
              <a:t>у </a:t>
            </a:r>
            <a:r>
              <a:rPr lang="ru-RU" sz="1400" dirty="0" err="1">
                <a:solidFill>
                  <a:srgbClr val="00B050"/>
                </a:solidFill>
                <a:cs typeface="Arial" panose="020B0604020202020204" pitchFamily="34" charset="0"/>
                <a:hlinkClick r:id="rId8"/>
              </a:rPr>
              <a:t>редакції</a:t>
            </a:r>
            <a:r>
              <a:rPr lang="ru-RU" sz="1400" dirty="0">
                <a:solidFill>
                  <a:srgbClr val="00B050"/>
                </a:solidFill>
                <a:cs typeface="Arial" panose="020B0604020202020204" pitchFamily="34" charset="0"/>
                <a:hlinkClick r:id="rId8"/>
              </a:rPr>
              <a:t> наказу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від</a:t>
            </a:r>
            <a:r>
              <a:rPr lang="ru-RU" sz="1400" dirty="0">
                <a:solidFill>
                  <a:srgbClr val="00B050"/>
                </a:solidFill>
                <a:cs typeface="Arial" panose="020B0604020202020204" pitchFamily="34" charset="0"/>
                <a:hlinkClick r:id="rId8"/>
              </a:rPr>
              <a:t> 10 лютого 2021 року </a:t>
            </a:r>
            <a:r>
              <a:rPr lang="en-US" sz="1400" dirty="0">
                <a:solidFill>
                  <a:srgbClr val="00B050"/>
                </a:solidFill>
                <a:cs typeface="Arial" panose="020B0604020202020204" pitchFamily="34" charset="0"/>
                <a:hlinkClick r:id="rId8"/>
              </a:rPr>
              <a:t>No 160), </a:t>
            </a:r>
            <a:r>
              <a:rPr lang="ru-RU" sz="1400" dirty="0" err="1">
                <a:solidFill>
                  <a:srgbClr val="00B050"/>
                </a:solidFill>
                <a:cs typeface="Arial" panose="020B0604020202020204" pitchFamily="34" charset="0"/>
                <a:hlinkClick r:id="rId8"/>
              </a:rPr>
              <a:t>зареєстрованим</a:t>
            </a:r>
            <a:r>
              <a:rPr lang="ru-RU" sz="1400" dirty="0">
                <a:solidFill>
                  <a:srgbClr val="00B050"/>
                </a:solidFill>
                <a:cs typeface="Arial" panose="020B0604020202020204" pitchFamily="34" charset="0"/>
                <a:hlinkClick r:id="rId8"/>
              </a:rPr>
              <a:t> в </a:t>
            </a:r>
            <a:r>
              <a:rPr lang="ru-RU" sz="1400" dirty="0" err="1">
                <a:solidFill>
                  <a:srgbClr val="00B050"/>
                </a:solidFill>
                <a:cs typeface="Arial" panose="020B0604020202020204" pitchFamily="34" charset="0"/>
                <a:hlinkClick r:id="rId8"/>
              </a:rPr>
              <a:t>Міністерстві</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юстиції</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22 </a:t>
            </a:r>
            <a:r>
              <a:rPr lang="ru-RU" sz="1400" dirty="0" err="1">
                <a:solidFill>
                  <a:srgbClr val="00B050"/>
                </a:solidFill>
                <a:cs typeface="Arial" panose="020B0604020202020204" pitchFamily="34" charset="0"/>
                <a:hlinkClick r:id="rId8"/>
              </a:rPr>
              <a:t>травня</a:t>
            </a:r>
            <a:r>
              <a:rPr lang="ru-RU" sz="1400" dirty="0">
                <a:solidFill>
                  <a:srgbClr val="00B050"/>
                </a:solidFill>
                <a:cs typeface="Arial" panose="020B0604020202020204" pitchFamily="34" charset="0"/>
                <a:hlinkClick r:id="rId8"/>
              </a:rPr>
              <a:t> 2019 р. за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547/33518</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9"/>
              </a:rPr>
              <a:t>Положення</a:t>
            </a:r>
            <a:r>
              <a:rPr lang="ru-RU" sz="1400" b="1" dirty="0">
                <a:solidFill>
                  <a:srgbClr val="00B050"/>
                </a:solidFill>
                <a:cs typeface="Arial" panose="020B0604020202020204" pitchFamily="34" charset="0"/>
                <a:hlinkClick r:id="rId9"/>
              </a:rPr>
              <a:t> про </a:t>
            </a:r>
            <a:r>
              <a:rPr lang="ru-RU" sz="1400" b="1" dirty="0" err="1">
                <a:solidFill>
                  <a:srgbClr val="00B050"/>
                </a:solidFill>
                <a:cs typeface="Arial" panose="020B0604020202020204" pitchFamily="34" charset="0"/>
                <a:hlinkClick r:id="rId9"/>
              </a:rPr>
              <a:t>індивідуальну</a:t>
            </a:r>
            <a:r>
              <a:rPr lang="ru-RU" sz="1400" b="1" dirty="0">
                <a:solidFill>
                  <a:srgbClr val="00B050"/>
                </a:solidFill>
                <a:cs typeface="Arial" panose="020B0604020202020204" pitchFamily="34" charset="0"/>
                <a:hlinkClick r:id="rId9"/>
              </a:rPr>
              <a:t> форму </a:t>
            </a:r>
            <a:r>
              <a:rPr lang="ru-RU" sz="1400" b="1" dirty="0" err="1">
                <a:solidFill>
                  <a:srgbClr val="00B050"/>
                </a:solidFill>
                <a:cs typeface="Arial" panose="020B0604020202020204" pitchFamily="34" charset="0"/>
                <a:hlinkClick r:id="rId9"/>
              </a:rPr>
              <a:t>здобуття</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повної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загальної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середньої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освіти</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затвердженого</a:t>
            </a:r>
            <a:r>
              <a:rPr lang="ru-RU" sz="1400" dirty="0">
                <a:solidFill>
                  <a:srgbClr val="00B050"/>
                </a:solidFill>
                <a:cs typeface="Arial" panose="020B0604020202020204" pitchFamily="34" charset="0"/>
                <a:hlinkClick r:id="rId9"/>
              </a:rPr>
              <a:t> наказом МОН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12.01.2016  </a:t>
            </a:r>
            <a:r>
              <a:rPr lang="uk-UA" sz="1400" dirty="0">
                <a:solidFill>
                  <a:srgbClr val="00B050"/>
                </a:solidFill>
                <a:cs typeface="Arial" panose="020B0604020202020204" pitchFamily="34" charset="0"/>
                <a:hlinkClick r:id="rId9"/>
              </a:rPr>
              <a:t>№</a:t>
            </a:r>
            <a:r>
              <a:rPr lang="en-US" sz="1400" dirty="0">
                <a:solidFill>
                  <a:srgbClr val="00B050"/>
                </a:solidFill>
                <a:cs typeface="Arial" panose="020B0604020202020204" pitchFamily="34" charset="0"/>
                <a:hlinkClick r:id="rId9"/>
              </a:rPr>
              <a:t> 8 (</a:t>
            </a:r>
            <a:r>
              <a:rPr lang="ru-RU" sz="1400" dirty="0">
                <a:solidFill>
                  <a:srgbClr val="00B050"/>
                </a:solidFill>
                <a:cs typeface="Arial" panose="020B0604020202020204" pitchFamily="34" charset="0"/>
                <a:hlinkClick r:id="rId9"/>
              </a:rPr>
              <a:t>у </a:t>
            </a:r>
            <a:r>
              <a:rPr lang="ru-RU" sz="1400" dirty="0" err="1">
                <a:solidFill>
                  <a:srgbClr val="00B050"/>
                </a:solidFill>
                <a:cs typeface="Arial" panose="020B0604020202020204" pitchFamily="34" charset="0"/>
                <a:hlinkClick r:id="rId9"/>
              </a:rPr>
              <a:t>редакції</a:t>
            </a:r>
            <a:r>
              <a:rPr lang="ru-RU" sz="1400" dirty="0">
                <a:solidFill>
                  <a:srgbClr val="00B050"/>
                </a:solidFill>
                <a:cs typeface="Arial" panose="020B0604020202020204" pitchFamily="34" charset="0"/>
                <a:hlinkClick r:id="rId9"/>
              </a:rPr>
              <a:t> наказу МОН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від</a:t>
            </a:r>
            <a:r>
              <a:rPr lang="ru-RU" sz="1400" dirty="0">
                <a:solidFill>
                  <a:srgbClr val="00B050"/>
                </a:solidFill>
                <a:cs typeface="Arial" panose="020B0604020202020204" pitchFamily="34" charset="0"/>
                <a:hlinkClick r:id="rId9"/>
              </a:rPr>
              <a:t> 10 лютого 2021року </a:t>
            </a:r>
            <a:r>
              <a:rPr lang="en-US" sz="1400" dirty="0">
                <a:solidFill>
                  <a:srgbClr val="00B050"/>
                </a:solidFill>
                <a:cs typeface="Arial" panose="020B0604020202020204" pitchFamily="34" charset="0"/>
                <a:hlinkClick r:id="rId9"/>
              </a:rPr>
              <a:t>No 160), </a:t>
            </a:r>
            <a:r>
              <a:rPr lang="ru-RU" sz="1400" dirty="0" err="1">
                <a:solidFill>
                  <a:srgbClr val="00B050"/>
                </a:solidFill>
                <a:cs typeface="Arial" panose="020B0604020202020204" pitchFamily="34" charset="0"/>
                <a:hlinkClick r:id="rId9"/>
              </a:rPr>
              <a:t>зареєстрованим</a:t>
            </a:r>
            <a:r>
              <a:rPr lang="ru-RU" sz="1400" dirty="0">
                <a:solidFill>
                  <a:srgbClr val="00B050"/>
                </a:solidFill>
                <a:cs typeface="Arial" panose="020B0604020202020204" pitchFamily="34" charset="0"/>
                <a:hlinkClick r:id="rId9"/>
              </a:rPr>
              <a:t> в </a:t>
            </a:r>
            <a:r>
              <a:rPr lang="ru-RU" sz="1400" dirty="0" err="1">
                <a:solidFill>
                  <a:srgbClr val="00B050"/>
                </a:solidFill>
                <a:cs typeface="Arial" panose="020B0604020202020204" pitchFamily="34" charset="0"/>
                <a:hlinkClick r:id="rId9"/>
              </a:rPr>
              <a:t>Міністерстві</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юстиції</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03 лютого 2016 р. за </a:t>
            </a:r>
            <a:r>
              <a:rPr lang="uk-UA" sz="1400" dirty="0">
                <a:solidFill>
                  <a:srgbClr val="00B050"/>
                </a:solidFill>
                <a:cs typeface="Arial" panose="020B0604020202020204" pitchFamily="34" charset="0"/>
                <a:hlinkClick r:id="rId9"/>
              </a:rPr>
              <a:t>№</a:t>
            </a:r>
            <a:r>
              <a:rPr lang="en-US" sz="1400" dirty="0">
                <a:solidFill>
                  <a:srgbClr val="00B050"/>
                </a:solidFill>
                <a:cs typeface="Arial" panose="020B0604020202020204" pitchFamily="34" charset="0"/>
                <a:hlinkClick r:id="rId9"/>
              </a:rPr>
              <a:t> 184/28314</a:t>
            </a:r>
            <a:r>
              <a:rPr lang="ru-RU" sz="1400" dirty="0">
                <a:solidFill>
                  <a:srgbClr val="00B050"/>
                </a:solidFill>
                <a:cs typeface="Arial" panose="020B0604020202020204" pitchFamily="34" charset="0"/>
                <a:hlinkClick r:id="rId9"/>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a:solidFill>
                  <a:srgbClr val="00B050"/>
                </a:solidFill>
                <a:cs typeface="Arial" panose="020B0604020202020204" pitchFamily="34" charset="0"/>
                <a:hlinkClick r:id="rId10"/>
              </a:rPr>
              <a:t>Порядок </a:t>
            </a:r>
            <a:r>
              <a:rPr lang="ru-RU" sz="1400" b="1" dirty="0" err="1">
                <a:solidFill>
                  <a:srgbClr val="00B050"/>
                </a:solidFill>
                <a:cs typeface="Arial" panose="020B0604020202020204" pitchFamily="34" charset="0"/>
                <a:hlinkClick r:id="rId10"/>
              </a:rPr>
              <a:t>зарахування</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відрахування</a:t>
            </a:r>
            <a:r>
              <a:rPr lang="ru-RU" sz="1400" b="1" dirty="0">
                <a:solidFill>
                  <a:srgbClr val="00B050"/>
                </a:solidFill>
                <a:cs typeface="Arial" panose="020B0604020202020204" pitchFamily="34" charset="0"/>
                <a:hlinkClick r:id="rId10"/>
              </a:rPr>
              <a:t> та </a:t>
            </a:r>
            <a:r>
              <a:rPr lang="ru-RU" sz="1400" b="1" dirty="0" err="1">
                <a:solidFill>
                  <a:srgbClr val="00B050"/>
                </a:solidFill>
                <a:cs typeface="Arial" panose="020B0604020202020204" pitchFamily="34" charset="0"/>
                <a:hlinkClick r:id="rId10"/>
              </a:rPr>
              <a:t>переведення</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учнів</a:t>
            </a:r>
            <a:r>
              <a:rPr lang="ru-RU" sz="1400" b="1" dirty="0">
                <a:solidFill>
                  <a:srgbClr val="00B050"/>
                </a:solidFill>
                <a:cs typeface="Arial" panose="020B0604020202020204" pitchFamily="34" charset="0"/>
                <a:hlinkClick r:id="rId10"/>
              </a:rPr>
              <a:t> до </a:t>
            </a:r>
            <a:r>
              <a:rPr lang="ru-RU" sz="1400" b="1" dirty="0" err="1">
                <a:solidFill>
                  <a:srgbClr val="00B050"/>
                </a:solidFill>
                <a:cs typeface="Arial" panose="020B0604020202020204" pitchFamily="34" charset="0"/>
                <a:hlinkClick r:id="rId10"/>
              </a:rPr>
              <a:t>державних</a:t>
            </a:r>
            <a:r>
              <a:rPr lang="ru-RU" sz="1400" b="1" dirty="0">
                <a:solidFill>
                  <a:srgbClr val="00B050"/>
                </a:solidFill>
                <a:cs typeface="Arial" panose="020B0604020202020204" pitchFamily="34" charset="0"/>
                <a:hlinkClick r:id="rId10"/>
              </a:rPr>
              <a:t> та  </a:t>
            </a:r>
            <a:r>
              <a:rPr lang="ru-RU" sz="1400" b="1" dirty="0" err="1">
                <a:solidFill>
                  <a:srgbClr val="00B050"/>
                </a:solidFill>
                <a:cs typeface="Arial" panose="020B0604020202020204" pitchFamily="34" charset="0"/>
                <a:hlinkClick r:id="rId10"/>
              </a:rPr>
              <a:t>комунальних</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закладів</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освіти</a:t>
            </a:r>
            <a:r>
              <a:rPr lang="ru-RU" sz="1400" b="1" dirty="0">
                <a:solidFill>
                  <a:srgbClr val="00B050"/>
                </a:solidFill>
                <a:cs typeface="Arial" panose="020B0604020202020204" pitchFamily="34" charset="0"/>
                <a:hlinkClick r:id="rId10"/>
              </a:rPr>
              <a:t> </a:t>
            </a:r>
            <a:r>
              <a:rPr lang="ru-RU" sz="1400" dirty="0">
                <a:solidFill>
                  <a:srgbClr val="00B050"/>
                </a:solidFill>
                <a:cs typeface="Arial" panose="020B0604020202020204" pitchFamily="34" charset="0"/>
                <a:hlinkClick r:id="rId10"/>
              </a:rPr>
              <a:t>для </a:t>
            </a:r>
            <a:r>
              <a:rPr lang="ru-RU" sz="1400" dirty="0" err="1">
                <a:solidFill>
                  <a:srgbClr val="00B050"/>
                </a:solidFill>
                <a:cs typeface="Arial" panose="020B0604020202020204" pitchFamily="34" charset="0"/>
                <a:hlinkClick r:id="rId10"/>
              </a:rPr>
              <a:t>здобуття</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повної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загальної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середньої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освіти</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затвердженого</a:t>
            </a:r>
            <a:r>
              <a:rPr lang="ru-RU" sz="1400" dirty="0">
                <a:solidFill>
                  <a:srgbClr val="00B050"/>
                </a:solidFill>
                <a:cs typeface="Arial" panose="020B0604020202020204" pitchFamily="34" charset="0"/>
                <a:hlinkClick r:id="rId10"/>
              </a:rPr>
              <a:t> наказом МОН </a:t>
            </a:r>
            <a:r>
              <a:rPr lang="ru-RU" sz="1400" dirty="0" err="1">
                <a:solidFill>
                  <a:srgbClr val="00B050"/>
                </a:solidFill>
                <a:cs typeface="Arial" panose="020B0604020202020204" pitchFamily="34" charset="0"/>
                <a:hlinkClick r:id="rId10"/>
              </a:rPr>
              <a:t>України</a:t>
            </a:r>
            <a:r>
              <a:rPr lang="ru-RU" sz="1400" dirty="0">
                <a:solidFill>
                  <a:srgbClr val="00B050"/>
                </a:solidFill>
                <a:cs typeface="Arial" panose="020B0604020202020204" pitchFamily="34" charset="0"/>
                <a:hlinkClick r:id="rId10"/>
              </a:rPr>
              <a:t> 16.04.2018   </a:t>
            </a:r>
            <a:r>
              <a:rPr lang="en-US" sz="1400" dirty="0">
                <a:solidFill>
                  <a:srgbClr val="00B050"/>
                </a:solidFill>
                <a:cs typeface="Arial" panose="020B0604020202020204" pitchFamily="34" charset="0"/>
                <a:hlinkClick r:id="rId10"/>
              </a:rPr>
              <a:t>No 367, </a:t>
            </a:r>
            <a:r>
              <a:rPr lang="ru-RU" sz="1400" dirty="0" err="1">
                <a:solidFill>
                  <a:srgbClr val="00B050"/>
                </a:solidFill>
                <a:cs typeface="Arial" panose="020B0604020202020204" pitchFamily="34" charset="0"/>
                <a:hlinkClick r:id="rId10"/>
              </a:rPr>
              <a:t>зареєстрованим</a:t>
            </a:r>
            <a:r>
              <a:rPr lang="ru-RU" sz="1400" dirty="0">
                <a:solidFill>
                  <a:srgbClr val="00B050"/>
                </a:solidFill>
                <a:cs typeface="Arial" panose="020B0604020202020204" pitchFamily="34" charset="0"/>
                <a:hlinkClick r:id="rId10"/>
              </a:rPr>
              <a:t> в </a:t>
            </a:r>
            <a:r>
              <a:rPr lang="ru-RU" sz="1400" dirty="0" err="1">
                <a:solidFill>
                  <a:srgbClr val="00B050"/>
                </a:solidFill>
                <a:cs typeface="Arial" panose="020B0604020202020204" pitchFamily="34" charset="0"/>
                <a:hlinkClick r:id="rId10"/>
              </a:rPr>
              <a:t>Міністерстві</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юстиції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України</a:t>
            </a:r>
            <a:r>
              <a:rPr lang="ru-RU" sz="1400" dirty="0">
                <a:solidFill>
                  <a:srgbClr val="00B050"/>
                </a:solidFill>
                <a:cs typeface="Arial" panose="020B0604020202020204" pitchFamily="34" charset="0"/>
                <a:hlinkClick r:id="rId10"/>
              </a:rPr>
              <a:t> 05 </a:t>
            </a:r>
            <a:r>
              <a:rPr lang="ru-RU" sz="1400" dirty="0" err="1">
                <a:solidFill>
                  <a:srgbClr val="00B050"/>
                </a:solidFill>
                <a:cs typeface="Arial" panose="020B0604020202020204" pitchFamily="34" charset="0"/>
                <a:hlinkClick r:id="rId10"/>
              </a:rPr>
              <a:t>травня</a:t>
            </a:r>
            <a:r>
              <a:rPr lang="ru-RU" sz="1400" dirty="0">
                <a:solidFill>
                  <a:srgbClr val="00B050"/>
                </a:solidFill>
                <a:cs typeface="Arial" panose="020B0604020202020204" pitchFamily="34" charset="0"/>
                <a:hlinkClick r:id="rId10"/>
              </a:rPr>
              <a:t> 2018р за </a:t>
            </a:r>
            <a:r>
              <a:rPr lang="en-US" sz="1400" dirty="0">
                <a:solidFill>
                  <a:srgbClr val="00B050"/>
                </a:solidFill>
                <a:cs typeface="Arial" panose="020B0604020202020204" pitchFamily="34" charset="0"/>
                <a:hlinkClick r:id="rId10"/>
              </a:rPr>
              <a:t>No 564/32016</a:t>
            </a:r>
            <a:r>
              <a:rPr lang="ru-RU" sz="1400" dirty="0">
                <a:solidFill>
                  <a:srgbClr val="00B050"/>
                </a:solidFill>
                <a:cs typeface="Arial" panose="020B0604020202020204" pitchFamily="34" charset="0"/>
                <a:hlinkClick r:id="rId10"/>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11"/>
              </a:rPr>
              <a:t>Перелік</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навчальної</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літератури</a:t>
            </a:r>
            <a:r>
              <a:rPr lang="ru-RU" sz="1400" b="1" dirty="0">
                <a:solidFill>
                  <a:srgbClr val="00B050"/>
                </a:solidFill>
                <a:cs typeface="Arial" panose="020B0604020202020204" pitchFamily="34" charset="0"/>
                <a:hlinkClick r:id="rId11"/>
              </a:rPr>
              <a:t> та </a:t>
            </a:r>
            <a:r>
              <a:rPr lang="ru-RU" sz="1400" b="1" dirty="0" err="1">
                <a:solidFill>
                  <a:srgbClr val="00B050"/>
                </a:solidFill>
                <a:cs typeface="Arial" panose="020B0604020202020204" pitchFamily="34" charset="0"/>
                <a:hlinkClick r:id="rId11"/>
              </a:rPr>
              <a:t>навчальних</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програм</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що</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мають</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грифи</a:t>
            </a:r>
            <a:r>
              <a:rPr lang="ru-RU" sz="1400" dirty="0">
                <a:solidFill>
                  <a:srgbClr val="00B050"/>
                </a:solidFill>
                <a:cs typeface="Arial" panose="020B0604020202020204" pitchFamily="34" charset="0"/>
                <a:hlinkClick r:id="rId11"/>
              </a:rPr>
              <a:t> «Рекомендовано </a:t>
            </a:r>
            <a:r>
              <a:rPr lang="ru-RU" sz="1400" dirty="0" err="1">
                <a:solidFill>
                  <a:srgbClr val="00B050"/>
                </a:solidFill>
                <a:cs typeface="Arial" panose="020B0604020202020204" pitchFamily="34" charset="0"/>
                <a:hlinkClick r:id="rId11"/>
              </a:rPr>
              <a:t>Міністерством</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освіти</a:t>
            </a:r>
            <a:r>
              <a:rPr lang="ru-RU" sz="1400" dirty="0">
                <a:solidFill>
                  <a:srgbClr val="00B050"/>
                </a:solidFill>
                <a:cs typeface="Arial" panose="020B0604020202020204" pitchFamily="34" charset="0"/>
                <a:hlinkClick r:id="rId11"/>
              </a:rPr>
              <a:t> і науки </a:t>
            </a:r>
            <a:r>
              <a:rPr lang="ru-RU" sz="1400" dirty="0" err="1">
                <a:solidFill>
                  <a:srgbClr val="00B050"/>
                </a:solidFill>
                <a:cs typeface="Arial" panose="020B0604020202020204" pitchFamily="34" charset="0"/>
                <a:hlinkClick r:id="rId11"/>
              </a:rPr>
              <a:t>України</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Схвалено</a:t>
            </a:r>
            <a:r>
              <a:rPr lang="ru-RU" sz="1400" dirty="0">
                <a:solidFill>
                  <a:srgbClr val="00B050"/>
                </a:solidFill>
                <a:cs typeface="Arial" panose="020B0604020202020204" pitchFamily="34" charset="0"/>
                <a:hlinkClick r:id="rId11"/>
              </a:rPr>
              <a:t> для </a:t>
            </a:r>
            <a:r>
              <a:rPr lang="ru-RU" sz="1400" dirty="0" err="1">
                <a:solidFill>
                  <a:srgbClr val="00B050"/>
                </a:solidFill>
                <a:cs typeface="Arial" panose="020B0604020202020204" pitchFamily="34" charset="0"/>
                <a:hlinkClick r:id="rId11"/>
              </a:rPr>
              <a:t>використання</a:t>
            </a:r>
            <a:r>
              <a:rPr lang="ru-RU" sz="1400" dirty="0">
                <a:solidFill>
                  <a:srgbClr val="00B050"/>
                </a:solidFill>
                <a:cs typeface="Arial" panose="020B0604020202020204" pitchFamily="34" charset="0"/>
                <a:hlinkClick r:id="rId11"/>
              </a:rPr>
              <a:t> в </a:t>
            </a:r>
            <a:r>
              <a:rPr lang="ru-RU" sz="1400" dirty="0" err="1">
                <a:solidFill>
                  <a:srgbClr val="00B050"/>
                </a:solidFill>
                <a:cs typeface="Arial" panose="020B0604020202020204" pitchFamily="34" charset="0"/>
                <a:hlinkClick r:id="rId11"/>
              </a:rPr>
              <a:t>освітньому</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процесі</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або</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висновок</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Схвалено</a:t>
            </a:r>
            <a:r>
              <a:rPr lang="ru-RU" sz="1400" dirty="0">
                <a:solidFill>
                  <a:srgbClr val="00B050"/>
                </a:solidFill>
                <a:cs typeface="Arial" panose="020B0604020202020204" pitchFamily="34" charset="0"/>
                <a:hlinkClick r:id="rId11"/>
              </a:rPr>
              <a:t> для </a:t>
            </a:r>
            <a:r>
              <a:rPr lang="ru-RU" sz="1400" dirty="0" err="1">
                <a:solidFill>
                  <a:srgbClr val="00B050"/>
                </a:solidFill>
                <a:cs typeface="Arial" panose="020B0604020202020204" pitchFamily="34" charset="0"/>
                <a:hlinkClick r:id="rId11"/>
              </a:rPr>
              <a:t>використання</a:t>
            </a:r>
            <a:r>
              <a:rPr lang="ru-RU" sz="1400" dirty="0">
                <a:solidFill>
                  <a:srgbClr val="00B050"/>
                </a:solidFill>
                <a:cs typeface="Arial" panose="020B0604020202020204" pitchFamily="34" charset="0"/>
                <a:hlinkClick r:id="rId11"/>
              </a:rPr>
              <a:t> в </a:t>
            </a:r>
            <a:r>
              <a:rPr lang="ru-RU" sz="1400" dirty="0" err="1">
                <a:solidFill>
                  <a:srgbClr val="00B050"/>
                </a:solidFill>
                <a:cs typeface="Arial" panose="020B0604020202020204" pitchFamily="34" charset="0"/>
                <a:hlinkClick r:id="rId11"/>
              </a:rPr>
              <a:t>загальноосвітніх</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навчальних</a:t>
            </a:r>
            <a:r>
              <a:rPr lang="ru-RU" sz="1400" dirty="0">
                <a:solidFill>
                  <a:srgbClr val="00B050"/>
                </a:solidFill>
                <a:cs typeface="Arial" panose="020B0604020202020204" pitchFamily="34" charset="0"/>
                <a:hlinkClick r:id="rId11"/>
              </a:rPr>
              <a:t> закладах.</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12">
                  <a:extLst>
                    <a:ext uri="{A12FA001-AC4F-418D-AE19-62706E023703}">
                      <ahyp:hlinkClr xmlns="" xmlns:ahyp="http://schemas.microsoft.com/office/drawing/2018/hyperlinkcolor" val="tx"/>
                    </a:ext>
                  </a:extLst>
                </a:hlinkClick>
              </a:rPr>
              <a:t>Сценарії Першого уроку 2023/2024 навчальному році</a:t>
            </a:r>
            <a:endParaRPr lang="uk-UA" sz="1400" dirty="0">
              <a:solidFill>
                <a:srgbClr val="00B050"/>
              </a:solidFill>
              <a:cs typeface="Arial" panose="020B0604020202020204" pitchFamily="34" charset="0"/>
            </a:endParaRPr>
          </a:p>
        </p:txBody>
      </p:sp>
    </p:spTree>
    <p:extLst>
      <p:ext uri="{BB962C8B-B14F-4D97-AF65-F5344CB8AC3E}">
        <p14:creationId xmlns:p14="http://schemas.microsoft.com/office/powerpoint/2010/main" val="206139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78678" y="6134201"/>
            <a:ext cx="124301"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sp>
        <p:nvSpPr>
          <p:cNvPr id="2" name="Прямоугольник 1"/>
          <p:cNvSpPr/>
          <p:nvPr/>
        </p:nvSpPr>
        <p:spPr>
          <a:xfrm>
            <a:off x="584200" y="89238"/>
            <a:ext cx="8559800" cy="1323439"/>
          </a:xfrm>
          <a:prstGeom prst="rect">
            <a:avLst/>
          </a:prstGeom>
        </p:spPr>
        <p:txBody>
          <a:bodyPr wrap="square">
            <a:spAutoFit/>
          </a:bodyPr>
          <a:lstStyle/>
          <a:p>
            <a:pPr algn="ctr"/>
            <a:r>
              <a:rPr lang="uk-UA" sz="2000" b="1" dirty="0"/>
              <a:t>Професійна діяльність вчителя включає багато різноманітних функцій. А через реалії війни функціонал роботи ще більш розширився. Які нюанси організації освітнього процесу варто врахувати педагогам, чому слід приділити окрему увагу? </a:t>
            </a:r>
          </a:p>
        </p:txBody>
      </p:sp>
      <p:sp>
        <p:nvSpPr>
          <p:cNvPr id="4" name="Прямоугольник 3"/>
          <p:cNvSpPr/>
          <p:nvPr/>
        </p:nvSpPr>
        <p:spPr>
          <a:xfrm>
            <a:off x="855238" y="1456611"/>
            <a:ext cx="7679153" cy="1477328"/>
          </a:xfrm>
          <a:prstGeom prst="rect">
            <a:avLst/>
          </a:prstGeom>
        </p:spPr>
        <p:txBody>
          <a:bodyPr wrap="none">
            <a:spAutoFit/>
          </a:bodyPr>
          <a:lstStyle/>
          <a:p>
            <a:pPr marL="285750" indent="-285750">
              <a:buFont typeface="Wingdings" pitchFamily="2" charset="2"/>
              <a:buChar char="Ø"/>
            </a:pPr>
            <a:r>
              <a:rPr lang="uk-UA" b="1" dirty="0">
                <a:solidFill>
                  <a:srgbClr val="00B050"/>
                </a:solidFill>
              </a:rPr>
              <a:t>Реалізація </a:t>
            </a:r>
            <a:r>
              <a:rPr lang="uk-UA" b="1" dirty="0" smtClean="0">
                <a:solidFill>
                  <a:srgbClr val="00B050"/>
                </a:solidFill>
              </a:rPr>
              <a:t>Держстандарту</a:t>
            </a:r>
          </a:p>
          <a:p>
            <a:r>
              <a:rPr lang="ru-RU" dirty="0" err="1"/>
              <a:t>Ефективність</a:t>
            </a:r>
            <a:r>
              <a:rPr lang="ru-RU" dirty="0"/>
              <a:t> </a:t>
            </a:r>
            <a:r>
              <a:rPr lang="ru-RU" dirty="0" err="1"/>
              <a:t>впровадження</a:t>
            </a:r>
            <a:r>
              <a:rPr lang="ru-RU" dirty="0"/>
              <a:t> Державного стандарту </a:t>
            </a:r>
            <a:r>
              <a:rPr lang="ru-RU" dirty="0" err="1"/>
              <a:t>базової</a:t>
            </a:r>
            <a:r>
              <a:rPr lang="ru-RU" dirty="0"/>
              <a:t> </a:t>
            </a:r>
            <a:r>
              <a:rPr lang="ru-RU" dirty="0" err="1"/>
              <a:t>середньої</a:t>
            </a:r>
            <a:r>
              <a:rPr lang="ru-RU" dirty="0"/>
              <a:t> </a:t>
            </a:r>
            <a:endParaRPr lang="ru-RU" dirty="0" smtClean="0"/>
          </a:p>
          <a:p>
            <a:r>
              <a:rPr lang="ru-RU" dirty="0" err="1" smtClean="0"/>
              <a:t>світи</a:t>
            </a:r>
            <a:r>
              <a:rPr lang="ru-RU" dirty="0" smtClean="0"/>
              <a:t> </a:t>
            </a:r>
            <a:r>
              <a:rPr lang="ru-RU" dirty="0" err="1"/>
              <a:t>залежить</a:t>
            </a:r>
            <a:r>
              <a:rPr lang="ru-RU" dirty="0"/>
              <a:t> </a:t>
            </a:r>
            <a:r>
              <a:rPr lang="ru-RU" dirty="0" err="1"/>
              <a:t>від</a:t>
            </a:r>
            <a:r>
              <a:rPr lang="ru-RU" dirty="0"/>
              <a:t> </a:t>
            </a:r>
            <a:r>
              <a:rPr lang="ru-RU" dirty="0" err="1"/>
              <a:t>ґрунтовного</a:t>
            </a:r>
            <a:r>
              <a:rPr lang="ru-RU" dirty="0"/>
              <a:t> </a:t>
            </a:r>
            <a:r>
              <a:rPr lang="ru-RU" dirty="0" err="1"/>
              <a:t>опрацювання</a:t>
            </a:r>
            <a:r>
              <a:rPr lang="ru-RU" dirty="0"/>
              <a:t> </a:t>
            </a:r>
            <a:r>
              <a:rPr lang="ru-RU" dirty="0" err="1"/>
              <a:t>нормативних</a:t>
            </a:r>
            <a:r>
              <a:rPr lang="ru-RU" dirty="0"/>
              <a:t> </a:t>
            </a:r>
            <a:r>
              <a:rPr lang="ru-RU" dirty="0" err="1"/>
              <a:t>документів</a:t>
            </a:r>
            <a:r>
              <a:rPr lang="ru-RU" dirty="0"/>
              <a:t> </a:t>
            </a:r>
            <a:endParaRPr lang="ru-RU" dirty="0" smtClean="0"/>
          </a:p>
          <a:p>
            <a:r>
              <a:rPr lang="ru-RU" dirty="0" smtClean="0"/>
              <a:t>та </a:t>
            </a:r>
            <a:r>
              <a:rPr lang="ru-RU" dirty="0" err="1"/>
              <a:t>використання</a:t>
            </a:r>
            <a:r>
              <a:rPr lang="ru-RU" dirty="0"/>
              <a:t> </a:t>
            </a:r>
            <a:r>
              <a:rPr lang="ru-RU" dirty="0" err="1"/>
              <a:t>дієвих</a:t>
            </a:r>
            <a:r>
              <a:rPr lang="ru-RU" dirty="0"/>
              <a:t> </a:t>
            </a:r>
            <a:r>
              <a:rPr lang="ru-RU" dirty="0" err="1"/>
              <a:t>практичних</a:t>
            </a:r>
            <a:r>
              <a:rPr lang="ru-RU" dirty="0"/>
              <a:t> </a:t>
            </a:r>
            <a:r>
              <a:rPr lang="ru-RU" dirty="0" err="1"/>
              <a:t>прийомів</a:t>
            </a:r>
            <a:r>
              <a:rPr lang="ru-RU" dirty="0"/>
              <a:t>, </a:t>
            </a:r>
            <a:r>
              <a:rPr lang="ru-RU" dirty="0" err="1"/>
              <a:t>які</a:t>
            </a:r>
            <a:r>
              <a:rPr lang="ru-RU" dirty="0"/>
              <a:t> </a:t>
            </a:r>
            <a:r>
              <a:rPr lang="ru-RU" dirty="0" err="1"/>
              <a:t>мотивуватимуть</a:t>
            </a:r>
            <a:r>
              <a:rPr lang="ru-RU" dirty="0"/>
              <a:t> </a:t>
            </a:r>
            <a:r>
              <a:rPr lang="ru-RU" dirty="0" err="1"/>
              <a:t>школярів</a:t>
            </a:r>
            <a:r>
              <a:rPr lang="ru-RU" dirty="0"/>
              <a:t> </a:t>
            </a:r>
            <a:endParaRPr lang="ru-RU" dirty="0" smtClean="0"/>
          </a:p>
          <a:p>
            <a:r>
              <a:rPr lang="ru-RU" dirty="0" smtClean="0"/>
              <a:t>до </a:t>
            </a:r>
            <a:r>
              <a:rPr lang="ru-RU" dirty="0" err="1"/>
              <a:t>навчання</a:t>
            </a:r>
            <a:r>
              <a:rPr lang="ru-RU" dirty="0"/>
              <a:t>. </a:t>
            </a:r>
            <a:endParaRPr lang="uk-UA" dirty="0"/>
          </a:p>
        </p:txBody>
      </p:sp>
      <p:sp>
        <p:nvSpPr>
          <p:cNvPr id="5" name="Прямоугольник 4"/>
          <p:cNvSpPr/>
          <p:nvPr/>
        </p:nvSpPr>
        <p:spPr>
          <a:xfrm>
            <a:off x="1668828" y="3142279"/>
            <a:ext cx="7360872" cy="2031325"/>
          </a:xfrm>
          <a:prstGeom prst="rect">
            <a:avLst/>
          </a:prstGeom>
        </p:spPr>
        <p:txBody>
          <a:bodyPr wrap="square">
            <a:spAutoFit/>
          </a:bodyPr>
          <a:lstStyle/>
          <a:p>
            <a:pPr marL="285750" indent="-285750">
              <a:buFont typeface="Wingdings" pitchFamily="2" charset="2"/>
              <a:buChar char="Ø"/>
            </a:pPr>
            <a:r>
              <a:rPr lang="ru-RU" b="1" dirty="0" err="1">
                <a:solidFill>
                  <a:srgbClr val="00B050"/>
                </a:solidFill>
              </a:rPr>
              <a:t>Виконання</a:t>
            </a:r>
            <a:r>
              <a:rPr lang="ru-RU" b="1" dirty="0">
                <a:solidFill>
                  <a:srgbClr val="00B050"/>
                </a:solidFill>
              </a:rPr>
              <a:t> </a:t>
            </a:r>
            <a:r>
              <a:rPr lang="ru-RU" b="1" dirty="0" err="1">
                <a:solidFill>
                  <a:srgbClr val="00B050"/>
                </a:solidFill>
              </a:rPr>
              <a:t>навчального</a:t>
            </a:r>
            <a:r>
              <a:rPr lang="ru-RU" b="1" dirty="0">
                <a:solidFill>
                  <a:srgbClr val="00B050"/>
                </a:solidFill>
              </a:rPr>
              <a:t> плану</a:t>
            </a:r>
          </a:p>
          <a:p>
            <a:r>
              <a:rPr lang="ru-RU" dirty="0" err="1"/>
              <a:t>Із</a:t>
            </a:r>
            <a:r>
              <a:rPr lang="ru-RU" dirty="0"/>
              <a:t> 2023/2024 </a:t>
            </a:r>
            <a:r>
              <a:rPr lang="ru-RU" dirty="0" err="1"/>
              <a:t>навчального</a:t>
            </a:r>
            <a:r>
              <a:rPr lang="ru-RU" dirty="0"/>
              <a:t> року 6-ті </a:t>
            </a:r>
            <a:r>
              <a:rPr lang="ru-RU" dirty="0" err="1"/>
              <a:t>класи</a:t>
            </a:r>
            <a:r>
              <a:rPr lang="ru-RU" dirty="0"/>
              <a:t> </a:t>
            </a:r>
            <a:r>
              <a:rPr lang="ru-RU" dirty="0" err="1"/>
              <a:t>закладів</a:t>
            </a:r>
            <a:r>
              <a:rPr lang="ru-RU" dirty="0"/>
              <a:t> </a:t>
            </a:r>
            <a:r>
              <a:rPr lang="ru-RU" dirty="0" err="1"/>
              <a:t>загальної</a:t>
            </a:r>
            <a:r>
              <a:rPr lang="ru-RU" dirty="0"/>
              <a:t> </a:t>
            </a:r>
            <a:r>
              <a:rPr lang="ru-RU" dirty="0" err="1"/>
              <a:t>середньої</a:t>
            </a:r>
            <a:r>
              <a:rPr lang="ru-RU" dirty="0"/>
              <a:t> </a:t>
            </a:r>
            <a:r>
              <a:rPr lang="ru-RU" dirty="0" err="1"/>
              <a:t>освіти</a:t>
            </a:r>
            <a:r>
              <a:rPr lang="ru-RU" dirty="0"/>
              <a:t> </a:t>
            </a:r>
            <a:r>
              <a:rPr lang="ru-RU" dirty="0" err="1"/>
              <a:t>працюватимуть</a:t>
            </a:r>
            <a:r>
              <a:rPr lang="ru-RU" dirty="0"/>
              <a:t> за новою Типовою </a:t>
            </a:r>
            <a:r>
              <a:rPr lang="ru-RU" dirty="0" err="1"/>
              <a:t>освітньою</a:t>
            </a:r>
            <a:r>
              <a:rPr lang="ru-RU" dirty="0"/>
              <a:t> </a:t>
            </a:r>
            <a:r>
              <a:rPr lang="ru-RU" dirty="0" err="1"/>
              <a:t>програмою</a:t>
            </a:r>
            <a:r>
              <a:rPr lang="ru-RU" dirty="0"/>
              <a:t>. </a:t>
            </a:r>
            <a:r>
              <a:rPr lang="ru-RU" dirty="0" err="1"/>
              <a:t>Цим</a:t>
            </a:r>
            <a:r>
              <a:rPr lang="ru-RU" dirty="0"/>
              <a:t> документом </a:t>
            </a:r>
            <a:r>
              <a:rPr lang="ru-RU" dirty="0" err="1"/>
              <a:t>окреслено</a:t>
            </a:r>
            <a:r>
              <a:rPr lang="ru-RU" dirty="0"/>
              <a:t> </a:t>
            </a:r>
            <a:r>
              <a:rPr lang="ru-RU" dirty="0" err="1"/>
              <a:t>обов’язкові</a:t>
            </a:r>
            <a:r>
              <a:rPr lang="ru-RU" dirty="0"/>
              <a:t> та </a:t>
            </a:r>
            <a:r>
              <a:rPr lang="ru-RU" dirty="0" err="1"/>
              <a:t>рекомендовані</a:t>
            </a:r>
            <a:r>
              <a:rPr lang="ru-RU" dirty="0"/>
              <a:t> </a:t>
            </a:r>
            <a:r>
              <a:rPr lang="ru-RU" dirty="0" err="1"/>
              <a:t>підходи</a:t>
            </a:r>
            <a:r>
              <a:rPr lang="ru-RU" dirty="0"/>
              <a:t> до </a:t>
            </a:r>
            <a:r>
              <a:rPr lang="ru-RU" dirty="0" err="1"/>
              <a:t>розроблення</a:t>
            </a:r>
            <a:r>
              <a:rPr lang="ru-RU" dirty="0"/>
              <a:t> та </a:t>
            </a:r>
            <a:r>
              <a:rPr lang="ru-RU" dirty="0" err="1"/>
              <a:t>використання</a:t>
            </a:r>
            <a:r>
              <a:rPr lang="ru-RU" dirty="0"/>
              <a:t> </a:t>
            </a:r>
            <a:r>
              <a:rPr lang="ru-RU" dirty="0" err="1"/>
              <a:t>шкільних</a:t>
            </a:r>
            <a:r>
              <a:rPr lang="ru-RU" dirty="0"/>
              <a:t> </a:t>
            </a:r>
            <a:r>
              <a:rPr lang="ru-RU" dirty="0" err="1"/>
              <a:t>освітніх</a:t>
            </a:r>
            <a:r>
              <a:rPr lang="ru-RU" dirty="0"/>
              <a:t> </a:t>
            </a:r>
            <a:r>
              <a:rPr lang="ru-RU" dirty="0" err="1"/>
              <a:t>програм</a:t>
            </a:r>
            <a:r>
              <a:rPr lang="ru-RU" dirty="0"/>
              <a:t>, сформовано </a:t>
            </a:r>
            <a:r>
              <a:rPr lang="ru-RU" dirty="0" err="1"/>
              <a:t>варіанти</a:t>
            </a:r>
            <a:r>
              <a:rPr lang="ru-RU" dirty="0"/>
              <a:t> </a:t>
            </a:r>
            <a:r>
              <a:rPr lang="ru-RU" dirty="0" err="1"/>
              <a:t>типових</a:t>
            </a:r>
            <a:r>
              <a:rPr lang="ru-RU" dirty="0"/>
              <a:t> </a:t>
            </a:r>
            <a:r>
              <a:rPr lang="ru-RU" dirty="0" err="1"/>
              <a:t>навчальних</a:t>
            </a:r>
            <a:r>
              <a:rPr lang="ru-RU" dirty="0"/>
              <a:t> </a:t>
            </a:r>
            <a:r>
              <a:rPr lang="ru-RU" dirty="0" err="1"/>
              <a:t>планів</a:t>
            </a:r>
            <a:r>
              <a:rPr lang="ru-RU" dirty="0"/>
              <a:t> та </a:t>
            </a:r>
            <a:r>
              <a:rPr lang="ru-RU" dirty="0" err="1"/>
              <a:t>затверджено</a:t>
            </a:r>
            <a:r>
              <a:rPr lang="ru-RU" dirty="0"/>
              <a:t> </a:t>
            </a:r>
            <a:r>
              <a:rPr lang="ru-RU" dirty="0" err="1"/>
              <a:t>перелік</a:t>
            </a:r>
            <a:r>
              <a:rPr lang="ru-RU" dirty="0"/>
              <a:t> </a:t>
            </a:r>
            <a:r>
              <a:rPr lang="ru-RU" dirty="0" err="1"/>
              <a:t>модельних</a:t>
            </a:r>
            <a:r>
              <a:rPr lang="ru-RU" dirty="0"/>
              <a:t> </a:t>
            </a:r>
            <a:r>
              <a:rPr lang="ru-RU" dirty="0" err="1"/>
              <a:t>навчальних</a:t>
            </a:r>
            <a:r>
              <a:rPr lang="ru-RU" dirty="0"/>
              <a:t> </a:t>
            </a:r>
            <a:r>
              <a:rPr lang="ru-RU" dirty="0" err="1"/>
              <a:t>програм</a:t>
            </a:r>
            <a:r>
              <a:rPr lang="ru-RU" dirty="0"/>
              <a:t>. </a:t>
            </a:r>
            <a:endParaRPr lang="uk-UA" dirty="0"/>
          </a:p>
        </p:txBody>
      </p:sp>
      <p:sp>
        <p:nvSpPr>
          <p:cNvPr id="6" name="Прямоугольник 5"/>
          <p:cNvSpPr/>
          <p:nvPr/>
        </p:nvSpPr>
        <p:spPr>
          <a:xfrm>
            <a:off x="1580603" y="5335425"/>
            <a:ext cx="7537322" cy="923330"/>
          </a:xfrm>
          <a:prstGeom prst="rect">
            <a:avLst/>
          </a:prstGeom>
        </p:spPr>
        <p:txBody>
          <a:bodyPr wrap="square">
            <a:spAutoFit/>
          </a:bodyPr>
          <a:lstStyle/>
          <a:p>
            <a:pPr marL="285750" indent="-285750">
              <a:buFont typeface="Wingdings" pitchFamily="2" charset="2"/>
              <a:buChar char="Ø"/>
            </a:pPr>
            <a:r>
              <a:rPr lang="ru-RU" b="1" dirty="0" err="1">
                <a:solidFill>
                  <a:srgbClr val="00B050"/>
                </a:solidFill>
              </a:rPr>
              <a:t>Планування</a:t>
            </a:r>
            <a:r>
              <a:rPr lang="ru-RU" b="1" dirty="0">
                <a:solidFill>
                  <a:srgbClr val="00B050"/>
                </a:solidFill>
              </a:rPr>
              <a:t> </a:t>
            </a:r>
            <a:r>
              <a:rPr lang="ru-RU" b="1" dirty="0" err="1">
                <a:solidFill>
                  <a:srgbClr val="00B050"/>
                </a:solidFill>
              </a:rPr>
              <a:t>роботи</a:t>
            </a:r>
            <a:endParaRPr lang="ru-RU" b="1" dirty="0">
              <a:solidFill>
                <a:srgbClr val="00B050"/>
              </a:solidFill>
            </a:endParaRPr>
          </a:p>
          <a:p>
            <a:r>
              <a:rPr lang="ru-RU" dirty="0" err="1"/>
              <a:t>Яким</a:t>
            </a:r>
            <a:r>
              <a:rPr lang="ru-RU" dirty="0"/>
              <a:t> буде формат </a:t>
            </a:r>
            <a:r>
              <a:rPr lang="ru-RU" dirty="0" err="1"/>
              <a:t>навчання</a:t>
            </a:r>
            <a:r>
              <a:rPr lang="ru-RU" dirty="0"/>
              <a:t> у новому </a:t>
            </a:r>
            <a:r>
              <a:rPr lang="ru-RU" dirty="0" err="1"/>
              <a:t>навчальному</a:t>
            </a:r>
            <a:r>
              <a:rPr lang="ru-RU" dirty="0"/>
              <a:t> </a:t>
            </a:r>
            <a:r>
              <a:rPr lang="ru-RU" dirty="0" err="1"/>
              <a:t>році</a:t>
            </a:r>
            <a:r>
              <a:rPr lang="ru-RU" dirty="0"/>
              <a:t>? </a:t>
            </a:r>
            <a:r>
              <a:rPr lang="ru-RU" dirty="0" err="1"/>
              <a:t>Дистанційним</a:t>
            </a:r>
            <a:r>
              <a:rPr lang="ru-RU" dirty="0"/>
              <a:t>, </a:t>
            </a:r>
            <a:r>
              <a:rPr lang="ru-RU" dirty="0" err="1"/>
              <a:t>змішаним</a:t>
            </a:r>
            <a:r>
              <a:rPr lang="ru-RU" dirty="0"/>
              <a:t> </a:t>
            </a:r>
            <a:r>
              <a:rPr lang="ru-RU" dirty="0" err="1"/>
              <a:t>чи</a:t>
            </a:r>
            <a:r>
              <a:rPr lang="ru-RU" dirty="0"/>
              <a:t> </a:t>
            </a:r>
            <a:r>
              <a:rPr lang="ru-RU" dirty="0" err="1"/>
              <a:t>очним</a:t>
            </a:r>
            <a:r>
              <a:rPr lang="ru-RU" dirty="0"/>
              <a:t>? Все </a:t>
            </a:r>
            <a:r>
              <a:rPr lang="ru-RU" dirty="0" err="1"/>
              <a:t>залежить</a:t>
            </a:r>
            <a:r>
              <a:rPr lang="ru-RU" dirty="0"/>
              <a:t> </a:t>
            </a:r>
            <a:r>
              <a:rPr lang="ru-RU" dirty="0" err="1"/>
              <a:t>від</a:t>
            </a:r>
            <a:r>
              <a:rPr lang="ru-RU" dirty="0"/>
              <a:t> </a:t>
            </a:r>
            <a:r>
              <a:rPr lang="ru-RU" dirty="0" err="1"/>
              <a:t>безпекової</a:t>
            </a:r>
            <a:r>
              <a:rPr lang="ru-RU" dirty="0"/>
              <a:t> </a:t>
            </a:r>
            <a:r>
              <a:rPr lang="ru-RU" dirty="0" err="1"/>
              <a:t>ситуації</a:t>
            </a:r>
            <a:r>
              <a:rPr lang="ru-RU" dirty="0"/>
              <a:t> </a:t>
            </a:r>
            <a:endParaRPr lang="uk-UA" dirty="0"/>
          </a:p>
        </p:txBody>
      </p:sp>
    </p:spTree>
    <p:extLst>
      <p:ext uri="{BB962C8B-B14F-4D97-AF65-F5344CB8AC3E}">
        <p14:creationId xmlns:p14="http://schemas.microsoft.com/office/powerpoint/2010/main" val="229554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600" y="471438"/>
            <a:ext cx="8204200" cy="1200329"/>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Забезпечення безперервності здобуття освіти дітей</a:t>
            </a:r>
          </a:p>
          <a:p>
            <a:pPr algn="just"/>
            <a:r>
              <a:rPr lang="uk-UA" dirty="0"/>
              <a:t>Через бойові дії на території нашої країни </a:t>
            </a:r>
            <a:r>
              <a:rPr lang="uk-UA" dirty="0" smtClean="0"/>
              <a:t>т </a:t>
            </a:r>
            <a:r>
              <a:rPr lang="uk-UA" dirty="0"/>
              <a:t>кількість учнів, які позбавлені можливості навчатись у звичному форматі, значно збільшилась. Тож здобуття освіти школярів за індивідуальною формою набуло надзвичайної </a:t>
            </a:r>
            <a:r>
              <a:rPr lang="uk-UA" dirty="0" smtClean="0"/>
              <a:t>актуальності.</a:t>
            </a:r>
            <a:endParaRPr lang="uk-UA" dirty="0"/>
          </a:p>
        </p:txBody>
      </p:sp>
      <p:sp>
        <p:nvSpPr>
          <p:cNvPr id="4" name="Прямоугольник 3"/>
          <p:cNvSpPr/>
          <p:nvPr/>
        </p:nvSpPr>
        <p:spPr>
          <a:xfrm>
            <a:off x="1075039" y="1919766"/>
            <a:ext cx="7865761" cy="1200329"/>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Інклюзивне навчання</a:t>
            </a:r>
          </a:p>
          <a:p>
            <a:pPr algn="just"/>
            <a:r>
              <a:rPr lang="uk-UA" dirty="0"/>
              <a:t>Інклюзивне навчання є особливою системою надання освітніх послуг, яка потребує від освітян створення належних умов, що сприяють розвитку особистості та інтеграції учнів із ООП у соціумі. </a:t>
            </a:r>
          </a:p>
        </p:txBody>
      </p:sp>
      <p:sp>
        <p:nvSpPr>
          <p:cNvPr id="5" name="Прямоугольник 4"/>
          <p:cNvSpPr/>
          <p:nvPr/>
        </p:nvSpPr>
        <p:spPr>
          <a:xfrm>
            <a:off x="1730979" y="3332561"/>
            <a:ext cx="7209821" cy="1477328"/>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Підвищення мотивації учнів до навчання</a:t>
            </a:r>
          </a:p>
          <a:p>
            <a:r>
              <a:rPr lang="uk-UA" dirty="0"/>
              <a:t>Захопити учнів вивченням </a:t>
            </a:r>
            <a:r>
              <a:rPr lang="uk-UA" dirty="0" smtClean="0"/>
              <a:t>предмету було </a:t>
            </a:r>
            <a:r>
              <a:rPr lang="uk-UA" dirty="0"/>
              <a:t>складним завданням і в мирні часи, а в умовах війни та відсутності особистого контакту під час дистанційного навчання це стало справжньою проблемою. Як боротися з глибокою апатією та байдужістю школярів до освітнього процесу? </a:t>
            </a:r>
          </a:p>
        </p:txBody>
      </p:sp>
      <p:sp>
        <p:nvSpPr>
          <p:cNvPr id="6" name="Прямоугольник 5"/>
          <p:cNvSpPr/>
          <p:nvPr/>
        </p:nvSpPr>
        <p:spPr>
          <a:xfrm>
            <a:off x="1451578" y="5182276"/>
            <a:ext cx="7387621" cy="1200329"/>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Формування академічної доброчесності учнів</a:t>
            </a:r>
          </a:p>
          <a:p>
            <a:r>
              <a:rPr lang="uk-UA" dirty="0"/>
              <a:t>Забезпечення академічної доброчесності у сфері загальної середньої освіти регламентується ст.42 Закону України «Про освіту», </a:t>
            </a:r>
            <a:r>
              <a:rPr lang="uk-UA" dirty="0" err="1"/>
              <a:t>ст</a:t>
            </a:r>
            <a:r>
              <a:rPr lang="uk-UA" dirty="0"/>
              <a:t> 43. Закону України «Про повну загальну середню освіту</a:t>
            </a:r>
            <a:r>
              <a:rPr lang="uk-UA" dirty="0" smtClean="0"/>
              <a:t>»</a:t>
            </a:r>
          </a:p>
        </p:txBody>
      </p:sp>
    </p:spTree>
    <p:extLst>
      <p:ext uri="{BB962C8B-B14F-4D97-AF65-F5344CB8AC3E}">
        <p14:creationId xmlns:p14="http://schemas.microsoft.com/office/powerpoint/2010/main" val="452749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599" y="1836045"/>
            <a:ext cx="8280400" cy="1754326"/>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Оцінювання навчальних досягнень учнів</a:t>
            </a:r>
          </a:p>
          <a:p>
            <a:r>
              <a:rPr lang="uk-UA" dirty="0"/>
              <a:t>Оцінювання результатів навчання учнів 6-х класів має бути зорієнтованим на очікувані групи результатів навчання учнів відповідної освітньої галузі Держстандарту, а критерії – відповідати навчальній програмі, бути конкретизовані </a:t>
            </a:r>
            <a:endParaRPr lang="uk-UA" dirty="0" smtClean="0"/>
          </a:p>
          <a:p>
            <a:r>
              <a:rPr lang="uk-UA" dirty="0" smtClean="0"/>
              <a:t>в </a:t>
            </a:r>
            <a:r>
              <a:rPr lang="uk-UA" dirty="0"/>
              <a:t>освітній програмі закладу освіти. А ще оцінювання має не лише перевірити </a:t>
            </a:r>
            <a:endParaRPr lang="uk-UA" dirty="0" smtClean="0"/>
          </a:p>
          <a:p>
            <a:r>
              <a:rPr lang="uk-UA" dirty="0" smtClean="0"/>
              <a:t>знання </a:t>
            </a:r>
            <a:r>
              <a:rPr lang="uk-UA" dirty="0"/>
              <a:t>школярів, а й стимулювати їх до  подальших досягнень. </a:t>
            </a:r>
          </a:p>
        </p:txBody>
      </p:sp>
      <p:sp>
        <p:nvSpPr>
          <p:cNvPr id="4" name="Прямоугольник 3"/>
          <p:cNvSpPr/>
          <p:nvPr/>
        </p:nvSpPr>
        <p:spPr>
          <a:xfrm>
            <a:off x="571500" y="108805"/>
            <a:ext cx="8572500" cy="1754326"/>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Підвищення якості уроку</a:t>
            </a:r>
          </a:p>
          <a:p>
            <a:r>
              <a:rPr lang="uk-UA" dirty="0"/>
              <a:t>Ефективність уроку залежить від багатьох факторів, критеріїв і показників. Серед них – використання різноманітних методів і прийомів для забезпечення належного засвоєння матеріалу та розвитку різних типів мислення учнів, визначення чіткої мети та критеріїв оцінювання, організація конструктивної взаємодії, яка розвиває їхню ініціативність та впевненість. І цей перелік можна продовжувати та продовжувати. </a:t>
            </a:r>
          </a:p>
        </p:txBody>
      </p:sp>
      <p:sp>
        <p:nvSpPr>
          <p:cNvPr id="5" name="Прямоугольник 4"/>
          <p:cNvSpPr/>
          <p:nvPr/>
        </p:nvSpPr>
        <p:spPr>
          <a:xfrm>
            <a:off x="1701800" y="3590371"/>
            <a:ext cx="7023100" cy="1200329"/>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Психологічна підтримка учасникам освітнього процесу</a:t>
            </a:r>
          </a:p>
          <a:p>
            <a:r>
              <a:rPr lang="uk-UA" dirty="0"/>
              <a:t>Вдосконалення </a:t>
            </a:r>
            <a:r>
              <a:rPr lang="uk-UA" dirty="0" err="1"/>
              <a:t>компетенцій</a:t>
            </a:r>
            <a:r>
              <a:rPr lang="uk-UA" dirty="0"/>
              <a:t> щодо надання психологічної підтримки учасникам освітнього процесу включено до обов'язкових напрямів  підвищення кваліфікації педагогічних працівників закладів освіти. </a:t>
            </a:r>
          </a:p>
        </p:txBody>
      </p:sp>
      <p:sp>
        <p:nvSpPr>
          <p:cNvPr id="6" name="Прямоугольник 5"/>
          <p:cNvSpPr/>
          <p:nvPr/>
        </p:nvSpPr>
        <p:spPr>
          <a:xfrm>
            <a:off x="1419225" y="4790700"/>
            <a:ext cx="7724775" cy="2031325"/>
          </a:xfrm>
          <a:prstGeom prst="rect">
            <a:avLst/>
          </a:prstGeom>
        </p:spPr>
        <p:txBody>
          <a:bodyPr wrap="square">
            <a:spAutoFit/>
          </a:bodyPr>
          <a:lstStyle/>
          <a:p>
            <a:pPr marL="285750" indent="-285750">
              <a:buFont typeface="Wingdings" pitchFamily="2" charset="2"/>
              <a:buChar char="Ø"/>
            </a:pPr>
            <a:r>
              <a:rPr lang="en-US" b="1" dirty="0">
                <a:solidFill>
                  <a:srgbClr val="00B050"/>
                </a:solidFill>
              </a:rPr>
              <a:t>STEM-</a:t>
            </a:r>
            <a:r>
              <a:rPr lang="uk-UA" b="1" dirty="0">
                <a:solidFill>
                  <a:srgbClr val="00B050"/>
                </a:solidFill>
              </a:rPr>
              <a:t>навчання</a:t>
            </a:r>
          </a:p>
          <a:p>
            <a:r>
              <a:rPr lang="uk-UA" dirty="0"/>
              <a:t>Згідно з Типовою освітньою програмою школи мають право включати до навчального плану міжгалузеві навчальні предмети, зокрема інтегрований курс «</a:t>
            </a:r>
            <a:r>
              <a:rPr lang="en-US" dirty="0"/>
              <a:t>STEM». </a:t>
            </a:r>
            <a:r>
              <a:rPr lang="uk-UA" dirty="0"/>
              <a:t>І це дійсно неймовірна цікава інновація! Адже поєднання передових технологій з традиційними методами навчання дозволяє школярам отримати максимально корисний навчальний досвід та  одночасно розвивати різні види мислення й цінні навички. </a:t>
            </a:r>
          </a:p>
        </p:txBody>
      </p:sp>
    </p:spTree>
    <p:extLst>
      <p:ext uri="{BB962C8B-B14F-4D97-AF65-F5344CB8AC3E}">
        <p14:creationId xmlns:p14="http://schemas.microsoft.com/office/powerpoint/2010/main" val="2730752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78678" y="6134201"/>
            <a:ext cx="124301"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sp>
        <p:nvSpPr>
          <p:cNvPr id="2" name="Прямоугольник 1"/>
          <p:cNvSpPr/>
          <p:nvPr/>
        </p:nvSpPr>
        <p:spPr>
          <a:xfrm>
            <a:off x="673100" y="105014"/>
            <a:ext cx="8369300" cy="1754326"/>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Використання інновацій в освітньому процесі</a:t>
            </a:r>
          </a:p>
          <a:p>
            <a:r>
              <a:rPr lang="uk-UA" dirty="0"/>
              <a:t>Поява «розумного» чат-бота, який здатний допомагати учням виконувати навчальні завдання (а іноді й замість них), викликало занепокоєння освітян. Чи не призведе такий легкий спосіб здобуття освіти до зниження інтелектуального рівня та мотивації школярів? Так, ризик є. Проте українські вчителі здатні перетворювати будь-які виклики на можливості! </a:t>
            </a:r>
          </a:p>
        </p:txBody>
      </p:sp>
      <p:sp>
        <p:nvSpPr>
          <p:cNvPr id="4" name="Прямоугольник 3"/>
          <p:cNvSpPr/>
          <p:nvPr/>
        </p:nvSpPr>
        <p:spPr>
          <a:xfrm>
            <a:off x="1104900" y="2049840"/>
            <a:ext cx="7702550" cy="1477328"/>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Формування </a:t>
            </a:r>
            <a:r>
              <a:rPr lang="uk-UA" b="1" dirty="0" err="1">
                <a:solidFill>
                  <a:srgbClr val="00B050"/>
                </a:solidFill>
              </a:rPr>
              <a:t>медіаграмотності</a:t>
            </a:r>
            <a:r>
              <a:rPr lang="uk-UA" b="1" dirty="0">
                <a:solidFill>
                  <a:srgbClr val="00B050"/>
                </a:solidFill>
              </a:rPr>
              <a:t> учнів</a:t>
            </a:r>
          </a:p>
          <a:p>
            <a:r>
              <a:rPr lang="uk-UA" dirty="0"/>
              <a:t>Здатність оцінювати та ефективно фільтрувати контент визнана однією з ключових навичок 21 століття. А в умовах «інформаційної війни», коли щодня ми піддаємось справжнім «бомбардуванням» </a:t>
            </a:r>
            <a:r>
              <a:rPr lang="uk-UA" dirty="0" err="1"/>
              <a:t>фейкової</a:t>
            </a:r>
            <a:r>
              <a:rPr lang="uk-UA" dirty="0"/>
              <a:t> та неправдивої інформації, ця навичка стала критично важливою. </a:t>
            </a:r>
          </a:p>
        </p:txBody>
      </p:sp>
      <p:sp>
        <p:nvSpPr>
          <p:cNvPr id="5" name="Прямоугольник 4"/>
          <p:cNvSpPr/>
          <p:nvPr/>
        </p:nvSpPr>
        <p:spPr>
          <a:xfrm>
            <a:off x="1668828" y="3628768"/>
            <a:ext cx="7475172" cy="923330"/>
          </a:xfrm>
          <a:prstGeom prst="rect">
            <a:avLst/>
          </a:prstGeom>
        </p:spPr>
        <p:txBody>
          <a:bodyPr wrap="square">
            <a:spAutoFit/>
          </a:bodyPr>
          <a:lstStyle/>
          <a:p>
            <a:pPr marL="285750" indent="-285750">
              <a:buFont typeface="Wingdings" pitchFamily="2" charset="2"/>
              <a:buChar char="Ø"/>
            </a:pPr>
            <a:r>
              <a:rPr lang="ru-RU" b="1" dirty="0" err="1">
                <a:solidFill>
                  <a:srgbClr val="00B050"/>
                </a:solidFill>
              </a:rPr>
              <a:t>Розвиток</a:t>
            </a:r>
            <a:r>
              <a:rPr lang="ru-RU" b="1" dirty="0">
                <a:solidFill>
                  <a:srgbClr val="00B050"/>
                </a:solidFill>
              </a:rPr>
              <a:t> </a:t>
            </a:r>
            <a:r>
              <a:rPr lang="ru-RU" b="1" dirty="0" err="1">
                <a:solidFill>
                  <a:srgbClr val="00B050"/>
                </a:solidFill>
              </a:rPr>
              <a:t>навичок</a:t>
            </a:r>
            <a:r>
              <a:rPr lang="ru-RU" b="1" dirty="0">
                <a:solidFill>
                  <a:srgbClr val="00B050"/>
                </a:solidFill>
              </a:rPr>
              <a:t> критичного </a:t>
            </a:r>
            <a:r>
              <a:rPr lang="ru-RU" b="1" dirty="0" err="1">
                <a:solidFill>
                  <a:srgbClr val="00B050"/>
                </a:solidFill>
              </a:rPr>
              <a:t>мислення</a:t>
            </a:r>
            <a:r>
              <a:rPr lang="ru-RU" b="1" dirty="0">
                <a:solidFill>
                  <a:srgbClr val="00B050"/>
                </a:solidFill>
              </a:rPr>
              <a:t> </a:t>
            </a:r>
            <a:r>
              <a:rPr lang="ru-RU" b="1" dirty="0" err="1">
                <a:solidFill>
                  <a:srgbClr val="00B050"/>
                </a:solidFill>
              </a:rPr>
              <a:t>учнів</a:t>
            </a:r>
            <a:endParaRPr lang="ru-RU" b="1" dirty="0">
              <a:solidFill>
                <a:srgbClr val="00B050"/>
              </a:solidFill>
            </a:endParaRPr>
          </a:p>
          <a:p>
            <a:r>
              <a:rPr lang="ru-RU" dirty="0" err="1"/>
              <a:t>Останнім</a:t>
            </a:r>
            <a:r>
              <a:rPr lang="ru-RU" dirty="0"/>
              <a:t> часом через </a:t>
            </a:r>
            <a:r>
              <a:rPr lang="ru-RU" dirty="0" err="1"/>
              <a:t>величезний</a:t>
            </a:r>
            <a:r>
              <a:rPr lang="ru-RU" dirty="0"/>
              <a:t> </a:t>
            </a:r>
            <a:r>
              <a:rPr lang="ru-RU" dirty="0" err="1"/>
              <a:t>обсяг</a:t>
            </a:r>
            <a:r>
              <a:rPr lang="ru-RU" dirty="0"/>
              <a:t> </a:t>
            </a:r>
            <a:r>
              <a:rPr lang="ru-RU" dirty="0" err="1"/>
              <a:t>інформації</a:t>
            </a:r>
            <a:r>
              <a:rPr lang="ru-RU" dirty="0"/>
              <a:t> </a:t>
            </a:r>
            <a:r>
              <a:rPr lang="ru-RU" dirty="0" err="1"/>
              <a:t>здатність</a:t>
            </a:r>
            <a:r>
              <a:rPr lang="ru-RU" dirty="0"/>
              <a:t> </a:t>
            </a:r>
            <a:r>
              <a:rPr lang="ru-RU" dirty="0" err="1"/>
              <a:t>об'єктивно</a:t>
            </a:r>
            <a:r>
              <a:rPr lang="ru-RU" dirty="0"/>
              <a:t> </a:t>
            </a:r>
            <a:r>
              <a:rPr lang="ru-RU" dirty="0" err="1"/>
              <a:t>її</a:t>
            </a:r>
            <a:r>
              <a:rPr lang="ru-RU" dirty="0"/>
              <a:t> </a:t>
            </a:r>
            <a:r>
              <a:rPr lang="ru-RU" dirty="0" err="1"/>
              <a:t>аналізувати</a:t>
            </a:r>
            <a:r>
              <a:rPr lang="ru-RU" dirty="0"/>
              <a:t> та критично </a:t>
            </a:r>
            <a:r>
              <a:rPr lang="ru-RU" dirty="0" err="1"/>
              <a:t>мислити</a:t>
            </a:r>
            <a:r>
              <a:rPr lang="ru-RU" dirty="0"/>
              <a:t> </a:t>
            </a:r>
            <a:r>
              <a:rPr lang="ru-RU" dirty="0" err="1"/>
              <a:t>стає</a:t>
            </a:r>
            <a:r>
              <a:rPr lang="ru-RU" dirty="0"/>
              <a:t> </a:t>
            </a:r>
            <a:r>
              <a:rPr lang="ru-RU" dirty="0" err="1"/>
              <a:t>дедалі</a:t>
            </a:r>
            <a:r>
              <a:rPr lang="ru-RU" dirty="0"/>
              <a:t> </a:t>
            </a:r>
            <a:r>
              <a:rPr lang="ru-RU" dirty="0" err="1"/>
              <a:t>важливішою</a:t>
            </a:r>
            <a:r>
              <a:rPr lang="ru-RU" dirty="0"/>
              <a:t>. </a:t>
            </a:r>
            <a:endParaRPr lang="uk-UA" dirty="0"/>
          </a:p>
        </p:txBody>
      </p:sp>
      <p:sp>
        <p:nvSpPr>
          <p:cNvPr id="6" name="Прямоугольник 5"/>
          <p:cNvSpPr/>
          <p:nvPr/>
        </p:nvSpPr>
        <p:spPr>
          <a:xfrm>
            <a:off x="1668828" y="4818777"/>
            <a:ext cx="7373572" cy="1754326"/>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Розвиток креативного мислення учнів</a:t>
            </a:r>
          </a:p>
          <a:p>
            <a:r>
              <a:rPr lang="uk-UA" dirty="0"/>
              <a:t>Сучасний інноваційний світ потребує людей, які вміють генерувати велику кількість ідей, бачити проблему під різними кутами і знаходити унікальний способів її вирішення. Тож наявність розвинутого креативного мислення має великий вплив на досягнення  успіху у професійній сфері та особистому житті.</a:t>
            </a:r>
          </a:p>
        </p:txBody>
      </p:sp>
    </p:spTree>
    <p:extLst>
      <p:ext uri="{BB962C8B-B14F-4D97-AF65-F5344CB8AC3E}">
        <p14:creationId xmlns:p14="http://schemas.microsoft.com/office/powerpoint/2010/main" val="3844718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74700" y="330538"/>
            <a:ext cx="8369300" cy="1200329"/>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Ведення ділової документації</a:t>
            </a:r>
          </a:p>
          <a:p>
            <a:r>
              <a:rPr lang="uk-UA" dirty="0"/>
              <a:t>Ведення ділової документації є важливим і відповідальним напрямом професійної діяльності педагога. Адже будь-який аспект роботи має бути правильно задокументованим у відповідності з чинними нормами законодавства. </a:t>
            </a:r>
          </a:p>
        </p:txBody>
      </p:sp>
      <p:sp>
        <p:nvSpPr>
          <p:cNvPr id="7" name="Прямоугольник 6"/>
          <p:cNvSpPr/>
          <p:nvPr/>
        </p:nvSpPr>
        <p:spPr>
          <a:xfrm>
            <a:off x="927100" y="1693039"/>
            <a:ext cx="8102600" cy="1477328"/>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Дотримання Професійного стандарту вчителя</a:t>
            </a:r>
          </a:p>
          <a:p>
            <a:r>
              <a:rPr lang="uk-UA" dirty="0"/>
              <a:t>Професійний стандарт вчителя є одним із основних нормативних документів, що регламентують діяльність педагогічного працівника. Ним встановлено умови праці та допуску до роботи, затверджені кваліфікаційні вимоги до професійних </a:t>
            </a:r>
            <a:r>
              <a:rPr lang="uk-UA" dirty="0" err="1"/>
              <a:t>компетентностей</a:t>
            </a:r>
            <a:r>
              <a:rPr lang="uk-UA" dirty="0"/>
              <a:t>, які враховуються під час атестації та сертифікації. </a:t>
            </a:r>
          </a:p>
        </p:txBody>
      </p:sp>
      <p:sp>
        <p:nvSpPr>
          <p:cNvPr id="8" name="Прямоугольник 7"/>
          <p:cNvSpPr/>
          <p:nvPr/>
        </p:nvSpPr>
        <p:spPr>
          <a:xfrm>
            <a:off x="1651000" y="3318470"/>
            <a:ext cx="7378700" cy="1200329"/>
          </a:xfrm>
          <a:prstGeom prst="rect">
            <a:avLst/>
          </a:prstGeom>
        </p:spPr>
        <p:txBody>
          <a:bodyPr wrap="square">
            <a:spAutoFit/>
          </a:bodyPr>
          <a:lstStyle/>
          <a:p>
            <a:pPr marL="285750" indent="-285750">
              <a:buFont typeface="Wingdings" pitchFamily="2" charset="2"/>
              <a:buChar char="Ø"/>
            </a:pPr>
            <a:r>
              <a:rPr lang="uk-UA" b="1" dirty="0">
                <a:solidFill>
                  <a:srgbClr val="00B050"/>
                </a:solidFill>
              </a:rPr>
              <a:t>Підвищення кваліфікації</a:t>
            </a:r>
          </a:p>
          <a:p>
            <a:r>
              <a:rPr lang="uk-UA" dirty="0"/>
              <a:t>Підвищення кваліфікації є необхідною умовою для проведення атестації педагогів й проводиться в </a:t>
            </a:r>
            <a:r>
              <a:rPr lang="uk-UA" dirty="0" err="1"/>
              <a:t>міжатестаційний</a:t>
            </a:r>
            <a:r>
              <a:rPr lang="uk-UA" dirty="0"/>
              <a:t> період відповідно до норм законодавства. </a:t>
            </a:r>
          </a:p>
        </p:txBody>
      </p:sp>
      <p:sp>
        <p:nvSpPr>
          <p:cNvPr id="9" name="Прямоугольник 8"/>
          <p:cNvSpPr/>
          <p:nvPr/>
        </p:nvSpPr>
        <p:spPr>
          <a:xfrm>
            <a:off x="1708150" y="4673263"/>
            <a:ext cx="7095521" cy="1477328"/>
          </a:xfrm>
          <a:prstGeom prst="rect">
            <a:avLst/>
          </a:prstGeom>
        </p:spPr>
        <p:txBody>
          <a:bodyPr wrap="square">
            <a:spAutoFit/>
          </a:bodyPr>
          <a:lstStyle/>
          <a:p>
            <a:pPr marL="285750" indent="-285750">
              <a:buFont typeface="Wingdings" pitchFamily="2" charset="2"/>
              <a:buChar char="Ø"/>
            </a:pPr>
            <a:r>
              <a:rPr lang="ru-RU" b="1" dirty="0" err="1">
                <a:solidFill>
                  <a:srgbClr val="00B050"/>
                </a:solidFill>
              </a:rPr>
              <a:t>Атестація</a:t>
            </a:r>
            <a:r>
              <a:rPr lang="ru-RU" b="1" dirty="0">
                <a:solidFill>
                  <a:srgbClr val="00B050"/>
                </a:solidFill>
              </a:rPr>
              <a:t> </a:t>
            </a:r>
            <a:r>
              <a:rPr lang="ru-RU" b="1" dirty="0" err="1">
                <a:solidFill>
                  <a:srgbClr val="00B050"/>
                </a:solidFill>
              </a:rPr>
              <a:t>педагогічних</a:t>
            </a:r>
            <a:r>
              <a:rPr lang="ru-RU" b="1" dirty="0">
                <a:solidFill>
                  <a:srgbClr val="00B050"/>
                </a:solidFill>
              </a:rPr>
              <a:t> </a:t>
            </a:r>
            <a:r>
              <a:rPr lang="ru-RU" b="1" dirty="0" err="1">
                <a:solidFill>
                  <a:srgbClr val="00B050"/>
                </a:solidFill>
              </a:rPr>
              <a:t>працівників</a:t>
            </a:r>
            <a:endParaRPr lang="ru-RU" b="1" dirty="0">
              <a:solidFill>
                <a:srgbClr val="00B050"/>
              </a:solidFill>
            </a:endParaRPr>
          </a:p>
          <a:p>
            <a:r>
              <a:rPr lang="ru-RU" dirty="0"/>
              <a:t>У 2023/2024 </a:t>
            </a:r>
            <a:r>
              <a:rPr lang="ru-RU" dirty="0" err="1"/>
              <a:t>навчальному</a:t>
            </a:r>
            <a:r>
              <a:rPr lang="ru-RU" dirty="0"/>
              <a:t> </a:t>
            </a:r>
            <a:r>
              <a:rPr lang="ru-RU" dirty="0" err="1"/>
              <a:t>році</a:t>
            </a:r>
            <a:r>
              <a:rPr lang="ru-RU" dirty="0"/>
              <a:t> процедура </a:t>
            </a:r>
            <a:r>
              <a:rPr lang="ru-RU" dirty="0" err="1"/>
              <a:t>атестації</a:t>
            </a:r>
            <a:r>
              <a:rPr lang="ru-RU" dirty="0"/>
              <a:t> буде </a:t>
            </a:r>
            <a:r>
              <a:rPr lang="ru-RU" dirty="0" err="1"/>
              <a:t>проводитись</a:t>
            </a:r>
            <a:r>
              <a:rPr lang="ru-RU" dirty="0"/>
              <a:t> за </a:t>
            </a:r>
            <a:r>
              <a:rPr lang="ru-RU" dirty="0" err="1"/>
              <a:t>новим</a:t>
            </a:r>
            <a:r>
              <a:rPr lang="ru-RU" dirty="0"/>
              <a:t> </a:t>
            </a:r>
            <a:r>
              <a:rPr lang="ru-RU" dirty="0" err="1"/>
              <a:t>Положенням</a:t>
            </a:r>
            <a:r>
              <a:rPr lang="ru-RU" dirty="0"/>
              <a:t>, </a:t>
            </a:r>
            <a:r>
              <a:rPr lang="ru-RU" dirty="0" err="1"/>
              <a:t>затвердженим</a:t>
            </a:r>
            <a:r>
              <a:rPr lang="ru-RU" dirty="0"/>
              <a:t> наказом МОН </a:t>
            </a:r>
            <a:r>
              <a:rPr lang="ru-RU" dirty="0" err="1"/>
              <a:t>від</a:t>
            </a:r>
            <a:r>
              <a:rPr lang="ru-RU" dirty="0"/>
              <a:t> 09.09.2022 №805. У </a:t>
            </a:r>
            <a:r>
              <a:rPr lang="ru-RU" dirty="0" err="1"/>
              <a:t>статті</a:t>
            </a:r>
            <a:r>
              <a:rPr lang="ru-RU" dirty="0"/>
              <a:t> «</a:t>
            </a:r>
            <a:r>
              <a:rPr lang="ru-RU" dirty="0" err="1"/>
              <a:t>Атестація</a:t>
            </a:r>
            <a:r>
              <a:rPr lang="ru-RU" dirty="0"/>
              <a:t> </a:t>
            </a:r>
            <a:r>
              <a:rPr lang="ru-RU" dirty="0" err="1"/>
              <a:t>педагогічних</a:t>
            </a:r>
            <a:r>
              <a:rPr lang="ru-RU" dirty="0"/>
              <a:t> </a:t>
            </a:r>
            <a:r>
              <a:rPr lang="ru-RU" dirty="0" err="1"/>
              <a:t>працівників</a:t>
            </a:r>
            <a:r>
              <a:rPr lang="ru-RU" dirty="0"/>
              <a:t> </a:t>
            </a:r>
            <a:r>
              <a:rPr lang="ru-RU" dirty="0" err="1"/>
              <a:t>закладів</a:t>
            </a:r>
            <a:r>
              <a:rPr lang="ru-RU" dirty="0"/>
              <a:t> </a:t>
            </a:r>
            <a:r>
              <a:rPr lang="ru-RU" dirty="0" err="1"/>
              <a:t>освіти</a:t>
            </a:r>
            <a:r>
              <a:rPr lang="ru-RU" dirty="0"/>
              <a:t>: </a:t>
            </a:r>
            <a:r>
              <a:rPr lang="ru-RU" dirty="0" err="1"/>
              <a:t>огляд</a:t>
            </a:r>
            <a:r>
              <a:rPr lang="ru-RU" dirty="0"/>
              <a:t> нового </a:t>
            </a:r>
            <a:r>
              <a:rPr lang="ru-RU" dirty="0" err="1"/>
              <a:t>Положення</a:t>
            </a:r>
            <a:r>
              <a:rPr lang="ru-RU" dirty="0"/>
              <a:t>»</a:t>
            </a:r>
            <a:endParaRPr lang="uk-UA" dirty="0"/>
          </a:p>
        </p:txBody>
      </p:sp>
    </p:spTree>
    <p:extLst>
      <p:ext uri="{BB962C8B-B14F-4D97-AF65-F5344CB8AC3E}">
        <p14:creationId xmlns:p14="http://schemas.microsoft.com/office/powerpoint/2010/main" val="472747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78678" y="6134201"/>
            <a:ext cx="124301"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sp>
        <p:nvSpPr>
          <p:cNvPr id="2" name="Прямоугольник 1"/>
          <p:cNvSpPr/>
          <p:nvPr/>
        </p:nvSpPr>
        <p:spPr>
          <a:xfrm>
            <a:off x="1346200" y="533738"/>
            <a:ext cx="7505700" cy="5262979"/>
          </a:xfrm>
          <a:prstGeom prst="rect">
            <a:avLst/>
          </a:prstGeom>
        </p:spPr>
        <p:txBody>
          <a:bodyPr wrap="square">
            <a:spAutoFit/>
          </a:bodyPr>
          <a:lstStyle/>
          <a:p>
            <a:pPr algn="ctr"/>
            <a:r>
              <a:rPr lang="uk-UA" sz="2800" smtClean="0"/>
              <a:t>ПАНЕЛЬНА   </a:t>
            </a:r>
            <a:r>
              <a:rPr lang="uk-UA" sz="2800" dirty="0" smtClean="0"/>
              <a:t>ДИСКУСІЯ</a:t>
            </a:r>
            <a:endParaRPr lang="en-US" sz="2800" dirty="0" smtClean="0"/>
          </a:p>
          <a:p>
            <a:pPr marL="285750" indent="-285750">
              <a:buFont typeface="Wingdings" pitchFamily="2" charset="2"/>
              <a:buChar char="Ø"/>
            </a:pPr>
            <a:r>
              <a:rPr lang="ru-RU" sz="2800" dirty="0" err="1" smtClean="0"/>
              <a:t>освітнього</a:t>
            </a:r>
            <a:r>
              <a:rPr lang="ru-RU" sz="2800" dirty="0" smtClean="0"/>
              <a:t> </a:t>
            </a:r>
            <a:r>
              <a:rPr lang="ru-RU" sz="2800" dirty="0" err="1" smtClean="0"/>
              <a:t>процесуь</a:t>
            </a:r>
            <a:r>
              <a:rPr lang="ru-RU" sz="2800" dirty="0" smtClean="0"/>
              <a:t> в </a:t>
            </a:r>
            <a:r>
              <a:rPr lang="ru-RU" sz="2800" dirty="0" err="1" smtClean="0"/>
              <a:t>очній</a:t>
            </a:r>
            <a:r>
              <a:rPr lang="ru-RU" sz="2800" dirty="0" smtClean="0"/>
              <a:t>, з </a:t>
            </a:r>
            <a:r>
              <a:rPr lang="ru-RU" sz="2800" dirty="0" err="1" smtClean="0"/>
              <a:t>використанням</a:t>
            </a:r>
            <a:r>
              <a:rPr lang="ru-RU" sz="2800" dirty="0" smtClean="0"/>
              <a:t> </a:t>
            </a:r>
            <a:r>
              <a:rPr lang="ru-RU" sz="2800" dirty="0" err="1" smtClean="0"/>
              <a:t>дистанційних</a:t>
            </a:r>
            <a:r>
              <a:rPr lang="ru-RU" sz="2800" dirty="0" smtClean="0"/>
              <a:t> </a:t>
            </a:r>
            <a:r>
              <a:rPr lang="ru-RU" sz="2800" dirty="0" err="1" smtClean="0"/>
              <a:t>технологій</a:t>
            </a:r>
            <a:r>
              <a:rPr lang="ru-RU" sz="2800" dirty="0" smtClean="0"/>
              <a:t> </a:t>
            </a:r>
            <a:r>
              <a:rPr lang="ru-RU" sz="2800" dirty="0" err="1" smtClean="0"/>
              <a:t>чи</a:t>
            </a:r>
            <a:r>
              <a:rPr lang="ru-RU" sz="2800" dirty="0" smtClean="0"/>
              <a:t> </a:t>
            </a:r>
            <a:r>
              <a:rPr lang="ru-RU" sz="2800" dirty="0" err="1" smtClean="0"/>
              <a:t>змішаній</a:t>
            </a:r>
            <a:r>
              <a:rPr lang="ru-RU" sz="2800" dirty="0" smtClean="0"/>
              <a:t> </a:t>
            </a:r>
            <a:r>
              <a:rPr lang="ru-RU" sz="2800" dirty="0" err="1" smtClean="0"/>
              <a:t>формі</a:t>
            </a:r>
            <a:r>
              <a:rPr lang="ru-RU" sz="2800" dirty="0" smtClean="0"/>
              <a:t>?</a:t>
            </a:r>
          </a:p>
          <a:p>
            <a:pPr marL="285750" indent="-285750">
              <a:buFont typeface="Wingdings" pitchFamily="2" charset="2"/>
              <a:buChar char="Ø"/>
            </a:pPr>
            <a:r>
              <a:rPr lang="ru-RU" sz="2800" dirty="0" err="1" smtClean="0"/>
              <a:t>Чи</a:t>
            </a:r>
            <a:r>
              <a:rPr lang="ru-RU" sz="2800" dirty="0" smtClean="0"/>
              <a:t> </a:t>
            </a:r>
            <a:r>
              <a:rPr lang="ru-RU" sz="2800" dirty="0" err="1" smtClean="0"/>
              <a:t>відрізняються</a:t>
            </a:r>
            <a:r>
              <a:rPr lang="ru-RU" sz="2800" dirty="0" smtClean="0"/>
              <a:t> </a:t>
            </a:r>
            <a:r>
              <a:rPr lang="ru-RU" sz="2800" dirty="0" err="1" smtClean="0"/>
              <a:t>учні</a:t>
            </a:r>
            <a:r>
              <a:rPr lang="ru-RU" sz="2800" dirty="0" smtClean="0"/>
              <a:t> НУШ </a:t>
            </a:r>
            <a:r>
              <a:rPr lang="ru-RU" sz="2800" dirty="0" err="1" smtClean="0"/>
              <a:t>від</a:t>
            </a:r>
            <a:r>
              <a:rPr lang="ru-RU" sz="2800" dirty="0" smtClean="0"/>
              <a:t>  </a:t>
            </a:r>
            <a:r>
              <a:rPr lang="ru-RU" sz="2800" dirty="0" err="1" smtClean="0"/>
              <a:t>школярів</a:t>
            </a:r>
            <a:r>
              <a:rPr lang="ru-RU" sz="2800" dirty="0" smtClean="0"/>
              <a:t> </a:t>
            </a:r>
            <a:r>
              <a:rPr lang="ru-RU" sz="2800" dirty="0" err="1" smtClean="0"/>
              <a:t>що</a:t>
            </a:r>
            <a:r>
              <a:rPr lang="ru-RU" sz="2800" dirty="0" smtClean="0"/>
              <a:t> </a:t>
            </a:r>
            <a:r>
              <a:rPr lang="ru-RU" sz="2800" dirty="0" err="1" smtClean="0"/>
              <a:t>навчаються</a:t>
            </a:r>
            <a:r>
              <a:rPr lang="ru-RU" sz="2800" dirty="0" smtClean="0"/>
              <a:t> за Стандартом 2011 року? Чим?</a:t>
            </a:r>
          </a:p>
          <a:p>
            <a:pPr marL="285750" indent="-285750">
              <a:buFont typeface="Wingdings" pitchFamily="2" charset="2"/>
              <a:buChar char="Ø"/>
            </a:pPr>
            <a:r>
              <a:rPr lang="ru-RU" sz="2800" dirty="0" err="1" smtClean="0"/>
              <a:t>Які</a:t>
            </a:r>
            <a:r>
              <a:rPr lang="ru-RU" sz="2800" dirty="0" smtClean="0"/>
              <a:t> </a:t>
            </a:r>
            <a:r>
              <a:rPr lang="ru-RU" sz="2800" dirty="0" err="1" smtClean="0"/>
              <a:t>форми</a:t>
            </a:r>
            <a:r>
              <a:rPr lang="ru-RU" sz="2800" dirty="0" smtClean="0"/>
              <a:t> </a:t>
            </a:r>
            <a:r>
              <a:rPr lang="ru-RU" sz="2800" dirty="0" err="1" smtClean="0"/>
              <a:t>організації</a:t>
            </a:r>
            <a:r>
              <a:rPr lang="ru-RU" sz="2800" dirty="0" smtClean="0"/>
              <a:t> уроку Ви </a:t>
            </a:r>
            <a:r>
              <a:rPr lang="ru-RU" sz="2800" dirty="0" err="1" smtClean="0"/>
              <a:t>використовували</a:t>
            </a:r>
            <a:r>
              <a:rPr lang="ru-RU" sz="2800" dirty="0" smtClean="0"/>
              <a:t>? </a:t>
            </a:r>
          </a:p>
          <a:p>
            <a:pPr marL="285750" indent="-285750">
              <a:buFont typeface="Wingdings" pitchFamily="2" charset="2"/>
              <a:buChar char="Ø"/>
            </a:pPr>
            <a:r>
              <a:rPr lang="ru-RU" sz="2800" dirty="0" err="1" smtClean="0"/>
              <a:t>Оцінювання</a:t>
            </a:r>
            <a:r>
              <a:rPr lang="ru-RU" sz="2800" dirty="0" smtClean="0"/>
              <a:t> </a:t>
            </a:r>
            <a:r>
              <a:rPr lang="ru-RU" sz="2800" dirty="0" err="1" smtClean="0"/>
              <a:t>навчальних</a:t>
            </a:r>
            <a:r>
              <a:rPr lang="ru-RU" sz="2800" dirty="0" smtClean="0"/>
              <a:t> </a:t>
            </a:r>
            <a:r>
              <a:rPr lang="ru-RU" sz="2800" dirty="0" err="1" smtClean="0"/>
              <a:t>досягнень</a:t>
            </a:r>
            <a:r>
              <a:rPr lang="ru-RU" sz="2800" dirty="0" smtClean="0"/>
              <a:t> в НУШ.</a:t>
            </a:r>
          </a:p>
          <a:p>
            <a:pPr marL="285750" indent="-285750">
              <a:buFont typeface="Wingdings" pitchFamily="2" charset="2"/>
              <a:buChar char="Ø"/>
            </a:pPr>
            <a:r>
              <a:rPr lang="ru-RU" sz="2800" dirty="0" err="1" smtClean="0"/>
              <a:t>Ведення</a:t>
            </a:r>
            <a:r>
              <a:rPr lang="ru-RU" sz="2800" dirty="0" smtClean="0"/>
              <a:t> </a:t>
            </a:r>
            <a:r>
              <a:rPr lang="ru-RU" sz="2800" dirty="0" err="1" smtClean="0"/>
              <a:t>ділової</a:t>
            </a:r>
            <a:r>
              <a:rPr lang="ru-RU" sz="2800" dirty="0" smtClean="0"/>
              <a:t> </a:t>
            </a:r>
            <a:r>
              <a:rPr lang="ru-RU" sz="2800" dirty="0" err="1" smtClean="0"/>
              <a:t>документації</a:t>
            </a:r>
            <a:r>
              <a:rPr lang="ru-RU" sz="2800" dirty="0" smtClean="0"/>
              <a:t>: </a:t>
            </a:r>
            <a:r>
              <a:rPr lang="ru-RU" sz="2800" dirty="0" err="1" smtClean="0"/>
              <a:t>навчальна</a:t>
            </a:r>
            <a:r>
              <a:rPr lang="ru-RU" sz="2800" dirty="0" smtClean="0"/>
              <a:t> </a:t>
            </a:r>
            <a:r>
              <a:rPr lang="ru-RU" sz="2800" dirty="0" err="1" smtClean="0"/>
              <a:t>програма</a:t>
            </a:r>
            <a:r>
              <a:rPr lang="ru-RU" sz="2800" dirty="0" smtClean="0"/>
              <a:t>, </a:t>
            </a:r>
            <a:r>
              <a:rPr lang="ru-RU" sz="2800" dirty="0" err="1" smtClean="0"/>
              <a:t>ктп</a:t>
            </a:r>
            <a:r>
              <a:rPr lang="ru-RU" sz="2800" dirty="0" smtClean="0"/>
              <a:t>, </a:t>
            </a:r>
            <a:r>
              <a:rPr lang="ru-RU" sz="2800" dirty="0" err="1" smtClean="0"/>
              <a:t>класний</a:t>
            </a:r>
            <a:r>
              <a:rPr lang="ru-RU" sz="2800" dirty="0" smtClean="0"/>
              <a:t> журнал, </a:t>
            </a:r>
            <a:r>
              <a:rPr lang="ru-RU" sz="2800" dirty="0" err="1" smtClean="0"/>
              <a:t>свідоцтво</a:t>
            </a:r>
            <a:r>
              <a:rPr lang="ru-RU" sz="2800" dirty="0" smtClean="0"/>
              <a:t> </a:t>
            </a:r>
            <a:r>
              <a:rPr lang="ru-RU" sz="2800" dirty="0" err="1" smtClean="0"/>
              <a:t>досягнень</a:t>
            </a:r>
            <a:r>
              <a:rPr lang="ru-RU" sz="2800" dirty="0" smtClean="0"/>
              <a:t>.</a:t>
            </a:r>
          </a:p>
          <a:p>
            <a:pPr marL="285750" indent="-285750">
              <a:buFont typeface="Wingdings" pitchFamily="2" charset="2"/>
              <a:buChar char="Ø"/>
            </a:pPr>
            <a:endParaRPr lang="uk-UA" sz="2800" dirty="0"/>
          </a:p>
        </p:txBody>
      </p:sp>
    </p:spTree>
    <p:extLst>
      <p:ext uri="{BB962C8B-B14F-4D97-AF65-F5344CB8AC3E}">
        <p14:creationId xmlns:p14="http://schemas.microsoft.com/office/powerpoint/2010/main" val="155310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0303" y="431940"/>
            <a:ext cx="6061996" cy="748282"/>
          </a:xfrm>
          <a:prstGeom prst="rect">
            <a:avLst/>
          </a:prstGeom>
        </p:spPr>
        <p:txBody>
          <a:bodyPr vert="horz" wrap="square" lIns="0" tIns="9525" rIns="0" bIns="0" rtlCol="0" anchor="ctr">
            <a:spAutoFit/>
          </a:bodyPr>
          <a:lstStyle/>
          <a:p>
            <a:pPr marL="9525">
              <a:lnSpc>
                <a:spcPct val="100000"/>
              </a:lnSpc>
              <a:spcBef>
                <a:spcPts val="75"/>
              </a:spcBef>
            </a:pPr>
            <a:r>
              <a:rPr sz="4800" b="1" i="1" spc="-4" dirty="0">
                <a:solidFill>
                  <a:srgbClr val="92D050"/>
                </a:solidFill>
                <a:latin typeface="Trebuchet MS"/>
                <a:cs typeface="Trebuchet MS"/>
              </a:rPr>
              <a:t>Дякую</a:t>
            </a:r>
            <a:r>
              <a:rPr sz="4800" b="1" i="1" spc="-26" dirty="0">
                <a:solidFill>
                  <a:srgbClr val="92D050"/>
                </a:solidFill>
                <a:latin typeface="Trebuchet MS"/>
                <a:cs typeface="Trebuchet MS"/>
              </a:rPr>
              <a:t> </a:t>
            </a:r>
            <a:r>
              <a:rPr sz="4800" b="1" i="1" spc="-4" dirty="0">
                <a:solidFill>
                  <a:srgbClr val="92D050"/>
                </a:solidFill>
                <a:latin typeface="Trebuchet MS"/>
                <a:cs typeface="Trebuchet MS"/>
              </a:rPr>
              <a:t>за</a:t>
            </a:r>
            <a:r>
              <a:rPr sz="4800" b="1" i="1" spc="-26" dirty="0">
                <a:solidFill>
                  <a:srgbClr val="92D050"/>
                </a:solidFill>
                <a:latin typeface="Trebuchet MS"/>
                <a:cs typeface="Trebuchet MS"/>
              </a:rPr>
              <a:t> </a:t>
            </a:r>
            <a:r>
              <a:rPr sz="4800" b="1" i="1" dirty="0">
                <a:solidFill>
                  <a:srgbClr val="92D050"/>
                </a:solidFill>
                <a:latin typeface="Trebuchet MS"/>
                <a:cs typeface="Trebuchet MS"/>
              </a:rPr>
              <a:t>увагу!</a:t>
            </a:r>
            <a:endParaRPr sz="4800" b="1" dirty="0">
              <a:latin typeface="Trebuchet MS"/>
              <a:cs typeface="Trebuchet MS"/>
            </a:endParaRPr>
          </a:p>
        </p:txBody>
      </p:sp>
      <p:sp>
        <p:nvSpPr>
          <p:cNvPr id="3" name="object 3"/>
          <p:cNvSpPr txBox="1"/>
          <p:nvPr/>
        </p:nvSpPr>
        <p:spPr>
          <a:xfrm>
            <a:off x="6178678" y="6134201"/>
            <a:ext cx="124301"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pic>
        <p:nvPicPr>
          <p:cNvPr id="4" name="object 4"/>
          <p:cNvPicPr/>
          <p:nvPr/>
        </p:nvPicPr>
        <p:blipFill>
          <a:blip r:embed="rId2" cstate="print"/>
          <a:stretch>
            <a:fillRect/>
          </a:stretch>
        </p:blipFill>
        <p:spPr>
          <a:xfrm>
            <a:off x="1872360" y="1375858"/>
            <a:ext cx="6369939" cy="5151941"/>
          </a:xfrm>
          <a:prstGeom prst="rect">
            <a:avLst/>
          </a:prstGeom>
        </p:spPr>
      </p:pic>
    </p:spTree>
    <p:extLst>
      <p:ext uri="{BB962C8B-B14F-4D97-AF65-F5344CB8AC3E}">
        <p14:creationId xmlns:p14="http://schemas.microsoft.com/office/powerpoint/2010/main" val="2885247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6448" y="1059203"/>
            <a:ext cx="6652451" cy="4278094"/>
          </a:xfrm>
          <a:prstGeom prst="rect">
            <a:avLst/>
          </a:prstGeom>
        </p:spPr>
        <p:txBody>
          <a:bodyPr wrap="square">
            <a:spAutoFit/>
          </a:bodyPr>
          <a:lstStyle/>
          <a:p>
            <a:r>
              <a:rPr lang="ru-RU" sz="1600" i="1" dirty="0" err="1">
                <a:latin typeface="Arial" pitchFamily="34" charset="0"/>
                <a:cs typeface="Arial" pitchFamily="34" charset="0"/>
              </a:rPr>
              <a:t>Державний</a:t>
            </a:r>
            <a:r>
              <a:rPr lang="ru-RU" sz="1600" i="1" dirty="0">
                <a:latin typeface="Arial" pitchFamily="34" charset="0"/>
                <a:cs typeface="Arial" pitchFamily="34" charset="0"/>
              </a:rPr>
              <a:t> стандарт </a:t>
            </a:r>
            <a:r>
              <a:rPr lang="ru-RU" sz="1600" i="1" dirty="0" err="1">
                <a:latin typeface="Arial" pitchFamily="34" charset="0"/>
                <a:cs typeface="Arial" pitchFamily="34" charset="0"/>
              </a:rPr>
              <a:t>базової</a:t>
            </a:r>
            <a:r>
              <a:rPr lang="ru-RU" sz="1600" i="1" dirty="0">
                <a:latin typeface="Arial" pitchFamily="34" charset="0"/>
                <a:cs typeface="Arial" pitchFamily="34" charset="0"/>
              </a:rPr>
              <a:t> </a:t>
            </a:r>
            <a:r>
              <a:rPr lang="ru-RU" sz="1600" i="1" dirty="0" err="1">
                <a:latin typeface="Arial" pitchFamily="34" charset="0"/>
                <a:cs typeface="Arial" pitchFamily="34" charset="0"/>
              </a:rPr>
              <a:t>середньої</a:t>
            </a:r>
            <a:r>
              <a:rPr lang="ru-RU" sz="1600" i="1" dirty="0">
                <a:latin typeface="Arial" pitchFamily="34" charset="0"/>
                <a:cs typeface="Arial" pitchFamily="34" charset="0"/>
              </a:rPr>
              <a:t> </a:t>
            </a:r>
            <a:r>
              <a:rPr lang="ru-RU" sz="1600" i="1" dirty="0" err="1">
                <a:latin typeface="Arial" pitchFamily="34" charset="0"/>
                <a:cs typeface="Arial" pitchFamily="34" charset="0"/>
              </a:rPr>
              <a:t>освіти</a:t>
            </a:r>
            <a:r>
              <a:rPr lang="ru-RU" sz="1600" i="1" dirty="0">
                <a:latin typeface="Arial" pitchFamily="34" charset="0"/>
                <a:cs typeface="Arial" pitchFamily="34" charset="0"/>
              </a:rPr>
              <a:t>.</a:t>
            </a:r>
            <a:r>
              <a:rPr lang="ru-RU" sz="1600" dirty="0">
                <a:latin typeface="Arial" pitchFamily="34" charset="0"/>
                <a:cs typeface="Arial" pitchFamily="34" charset="0"/>
              </a:rPr>
              <a:t> </a:t>
            </a:r>
            <a:r>
              <a:rPr lang="ru-RU" sz="1600" dirty="0" err="1">
                <a:latin typeface="Arial" pitchFamily="34" charset="0"/>
                <a:cs typeface="Arial" pitchFamily="34" charset="0"/>
              </a:rPr>
              <a:t>Міністерство</a:t>
            </a:r>
            <a:r>
              <a:rPr lang="ru-RU" sz="1600" dirty="0">
                <a:latin typeface="Arial" pitchFamily="34" charset="0"/>
                <a:cs typeface="Arial" pitchFamily="34" charset="0"/>
              </a:rPr>
              <a:t> </a:t>
            </a:r>
            <a:r>
              <a:rPr lang="ru-RU" sz="1600" dirty="0" err="1">
                <a:latin typeface="Arial" pitchFamily="34" charset="0"/>
                <a:cs typeface="Arial" pitchFamily="34" charset="0"/>
              </a:rPr>
              <a:t>освіти</a:t>
            </a:r>
            <a:r>
              <a:rPr lang="ru-RU" sz="1600" dirty="0">
                <a:latin typeface="Arial" pitchFamily="34" charset="0"/>
                <a:cs typeface="Arial" pitchFamily="34" charset="0"/>
              </a:rPr>
              <a:t> </a:t>
            </a:r>
            <a:r>
              <a:rPr lang="ru-RU" sz="1600" dirty="0" err="1">
                <a:latin typeface="Arial" pitchFamily="34" charset="0"/>
                <a:cs typeface="Arial" pitchFamily="34" charset="0"/>
              </a:rPr>
              <a:t>і</a:t>
            </a:r>
            <a:r>
              <a:rPr lang="ru-RU" sz="1600" dirty="0">
                <a:latin typeface="Arial" pitchFamily="34" charset="0"/>
                <a:cs typeface="Arial" pitchFamily="34" charset="0"/>
              </a:rPr>
              <a:t> науки </a:t>
            </a:r>
            <a:r>
              <a:rPr lang="ru-RU" sz="1600" dirty="0" err="1">
                <a:latin typeface="Arial" pitchFamily="34" charset="0"/>
                <a:cs typeface="Arial" pitchFamily="34" charset="0"/>
              </a:rPr>
              <a:t>України</a:t>
            </a:r>
            <a:r>
              <a:rPr lang="ru-RU" sz="1600" dirty="0">
                <a:latin typeface="Arial" pitchFamily="34" charset="0"/>
                <a:cs typeface="Arial" pitchFamily="34" charset="0"/>
              </a:rPr>
              <a:t>. Режим доступу:</a:t>
            </a:r>
            <a:endParaRPr lang="uk-UA" sz="1600" dirty="0">
              <a:latin typeface="Arial" pitchFamily="34" charset="0"/>
              <a:cs typeface="Arial" pitchFamily="34" charset="0"/>
            </a:endParaRPr>
          </a:p>
          <a:p>
            <a:r>
              <a:rPr lang="en-US" sz="1600" dirty="0">
                <a:latin typeface="Arial" pitchFamily="34" charset="0"/>
                <a:cs typeface="Arial" pitchFamily="34" charset="0"/>
                <a:hlinkClick r:id="rId2"/>
              </a:rPr>
              <a:t>https://</a:t>
            </a:r>
            <a:r>
              <a:rPr lang="en-US" sz="1600" dirty="0" smtClean="0">
                <a:latin typeface="Arial" pitchFamily="34" charset="0"/>
                <a:cs typeface="Arial" pitchFamily="34" charset="0"/>
                <a:hlinkClick r:id="rId2"/>
              </a:rPr>
              <a:t>mon.gov.ua/ua/osvita/zagalna-serednya-osvita/nova-ukrayinska-shkola/derzhavnij-standart-bazovoyi-serednoyi-osviti</a:t>
            </a:r>
            <a:endParaRPr lang="uk-UA" sz="1600" dirty="0" smtClean="0">
              <a:latin typeface="Arial" pitchFamily="34" charset="0"/>
              <a:cs typeface="Arial" pitchFamily="34" charset="0"/>
            </a:endParaRPr>
          </a:p>
          <a:p>
            <a:endParaRPr lang="ru-RU" sz="1600" dirty="0">
              <a:latin typeface="Arial" pitchFamily="34" charset="0"/>
              <a:cs typeface="Arial" pitchFamily="34" charset="0"/>
            </a:endParaRPr>
          </a:p>
          <a:p>
            <a:r>
              <a:rPr lang="ru-RU" sz="1600" i="1" dirty="0" err="1">
                <a:latin typeface="Arial" pitchFamily="34" charset="0"/>
                <a:cs typeface="Arial" pitchFamily="34" charset="0"/>
              </a:rPr>
              <a:t>Типова</a:t>
            </a:r>
            <a:r>
              <a:rPr lang="ru-RU" sz="1600" i="1" dirty="0">
                <a:latin typeface="Arial" pitchFamily="34" charset="0"/>
                <a:cs typeface="Arial" pitchFamily="34" charset="0"/>
              </a:rPr>
              <a:t> </a:t>
            </a:r>
            <a:r>
              <a:rPr lang="ru-RU" sz="1600" i="1" dirty="0" err="1">
                <a:latin typeface="Arial" pitchFamily="34" charset="0"/>
                <a:cs typeface="Arial" pitchFamily="34" charset="0"/>
              </a:rPr>
              <a:t>освітня</a:t>
            </a:r>
            <a:r>
              <a:rPr lang="ru-RU" sz="1600" i="1" dirty="0">
                <a:latin typeface="Arial" pitchFamily="34" charset="0"/>
                <a:cs typeface="Arial" pitchFamily="34" charset="0"/>
              </a:rPr>
              <a:t> </a:t>
            </a:r>
            <a:r>
              <a:rPr lang="ru-RU" sz="1600" i="1" dirty="0" err="1">
                <a:latin typeface="Arial" pitchFamily="34" charset="0"/>
                <a:cs typeface="Arial" pitchFamily="34" charset="0"/>
              </a:rPr>
              <a:t>програма</a:t>
            </a:r>
            <a:r>
              <a:rPr lang="ru-RU" sz="1600" i="1" dirty="0">
                <a:latin typeface="Arial" pitchFamily="34" charset="0"/>
                <a:cs typeface="Arial" pitchFamily="34" charset="0"/>
              </a:rPr>
              <a:t> для 5-9 </a:t>
            </a:r>
            <a:r>
              <a:rPr lang="ru-RU" sz="1600" i="1" dirty="0" err="1">
                <a:latin typeface="Arial" pitchFamily="34" charset="0"/>
                <a:cs typeface="Arial" pitchFamily="34" charset="0"/>
              </a:rPr>
              <a:t>класів</a:t>
            </a:r>
            <a:r>
              <a:rPr lang="ru-RU" sz="1600" i="1" dirty="0">
                <a:latin typeface="Arial" pitchFamily="34" charset="0"/>
                <a:cs typeface="Arial" pitchFamily="34" charset="0"/>
              </a:rPr>
              <a:t> </a:t>
            </a:r>
            <a:r>
              <a:rPr lang="ru-RU" sz="1600" i="1" dirty="0" err="1">
                <a:latin typeface="Arial" pitchFamily="34" charset="0"/>
                <a:cs typeface="Arial" pitchFamily="34" charset="0"/>
              </a:rPr>
              <a:t>закладів</a:t>
            </a:r>
            <a:r>
              <a:rPr lang="ru-RU" sz="1600" i="1" dirty="0">
                <a:latin typeface="Arial" pitchFamily="34" charset="0"/>
                <a:cs typeface="Arial" pitchFamily="34" charset="0"/>
              </a:rPr>
              <a:t> </a:t>
            </a:r>
            <a:r>
              <a:rPr lang="ru-RU" sz="1600" i="1" dirty="0" err="1">
                <a:latin typeface="Arial" pitchFamily="34" charset="0"/>
                <a:cs typeface="Arial" pitchFamily="34" charset="0"/>
              </a:rPr>
              <a:t>загальної</a:t>
            </a:r>
            <a:r>
              <a:rPr lang="ru-RU" sz="1600" i="1" dirty="0">
                <a:latin typeface="Arial" pitchFamily="34" charset="0"/>
                <a:cs typeface="Arial" pitchFamily="34" charset="0"/>
              </a:rPr>
              <a:t> </a:t>
            </a:r>
            <a:r>
              <a:rPr lang="ru-RU" sz="1600" i="1" dirty="0" err="1">
                <a:latin typeface="Arial" pitchFamily="34" charset="0"/>
                <a:cs typeface="Arial" pitchFamily="34" charset="0"/>
              </a:rPr>
              <a:t>середньої</a:t>
            </a:r>
            <a:r>
              <a:rPr lang="ru-RU" sz="1600" i="1" dirty="0">
                <a:latin typeface="Arial" pitchFamily="34" charset="0"/>
                <a:cs typeface="Arial" pitchFamily="34" charset="0"/>
              </a:rPr>
              <a:t> </a:t>
            </a:r>
            <a:r>
              <a:rPr lang="ru-RU" sz="1600" i="1" dirty="0" err="1">
                <a:latin typeface="Arial" pitchFamily="34" charset="0"/>
                <a:cs typeface="Arial" pitchFamily="34" charset="0"/>
              </a:rPr>
              <a:t>освіти</a:t>
            </a:r>
            <a:r>
              <a:rPr lang="ru-RU" sz="1600" i="1" dirty="0">
                <a:latin typeface="Arial" pitchFamily="34" charset="0"/>
                <a:cs typeface="Arial" pitchFamily="34" charset="0"/>
              </a:rPr>
              <a:t>.</a:t>
            </a:r>
            <a:r>
              <a:rPr lang="ru-RU" sz="1600" dirty="0">
                <a:latin typeface="Arial" pitchFamily="34" charset="0"/>
                <a:cs typeface="Arial" pitchFamily="34" charset="0"/>
              </a:rPr>
              <a:t> </a:t>
            </a:r>
            <a:r>
              <a:rPr lang="ru-RU" sz="1600" dirty="0" err="1">
                <a:latin typeface="Arial" pitchFamily="34" charset="0"/>
                <a:cs typeface="Arial" pitchFamily="34" charset="0"/>
              </a:rPr>
              <a:t>Інститут</a:t>
            </a:r>
            <a:r>
              <a:rPr lang="ru-RU" sz="1600" dirty="0">
                <a:latin typeface="Arial" pitchFamily="34" charset="0"/>
                <a:cs typeface="Arial" pitchFamily="34" charset="0"/>
              </a:rPr>
              <a:t> </a:t>
            </a:r>
            <a:r>
              <a:rPr lang="ru-RU" sz="1600" dirty="0" err="1">
                <a:latin typeface="Arial" pitchFamily="34" charset="0"/>
                <a:cs typeface="Arial" pitchFamily="34" charset="0"/>
              </a:rPr>
              <a:t>модернізації</a:t>
            </a:r>
            <a:r>
              <a:rPr lang="ru-RU" sz="1600" dirty="0">
                <a:latin typeface="Arial" pitchFamily="34" charset="0"/>
                <a:cs typeface="Arial" pitchFamily="34" charset="0"/>
              </a:rPr>
              <a:t> </a:t>
            </a:r>
            <a:r>
              <a:rPr lang="ru-RU" sz="1600" dirty="0" err="1">
                <a:latin typeface="Arial" pitchFamily="34" charset="0"/>
                <a:cs typeface="Arial" pitchFamily="34" charset="0"/>
              </a:rPr>
              <a:t>змісту</a:t>
            </a:r>
            <a:r>
              <a:rPr lang="ru-RU" sz="1600" dirty="0">
                <a:latin typeface="Arial" pitchFamily="34" charset="0"/>
                <a:cs typeface="Arial" pitchFamily="34" charset="0"/>
              </a:rPr>
              <a:t> </a:t>
            </a:r>
            <a:r>
              <a:rPr lang="ru-RU" sz="1600" dirty="0" err="1">
                <a:latin typeface="Arial" pitchFamily="34" charset="0"/>
                <a:cs typeface="Arial" pitchFamily="34" charset="0"/>
              </a:rPr>
              <a:t>освіти</a:t>
            </a:r>
            <a:r>
              <a:rPr lang="ru-RU" sz="1600" dirty="0">
                <a:latin typeface="Arial" pitchFamily="34" charset="0"/>
                <a:cs typeface="Arial" pitchFamily="34" charset="0"/>
              </a:rPr>
              <a:t>. Режим доступу: </a:t>
            </a:r>
            <a:r>
              <a:rPr lang="en-US" sz="1600" dirty="0">
                <a:latin typeface="Arial" pitchFamily="34" charset="0"/>
                <a:cs typeface="Arial" pitchFamily="34" charset="0"/>
                <a:hlinkClick r:id="rId3"/>
              </a:rPr>
              <a:t>https://</a:t>
            </a:r>
            <a:r>
              <a:rPr lang="en-US" sz="1600" dirty="0" smtClean="0">
                <a:latin typeface="Arial" pitchFamily="34" charset="0"/>
                <a:cs typeface="Arial" pitchFamily="34" charset="0"/>
                <a:hlinkClick r:id="rId3"/>
              </a:rPr>
              <a:t>imzo.gov.ua/osvita/zagalno-serednya-osvita-2/typova-osvitnia-prohrama-dlia-5-9-klasiv-zakladiv-zahal-noi-seredn-oi-osvity/</a:t>
            </a:r>
            <a:endParaRPr lang="uk-UA" sz="1600" dirty="0" smtClean="0">
              <a:latin typeface="Arial" pitchFamily="34" charset="0"/>
              <a:cs typeface="Arial" pitchFamily="34" charset="0"/>
            </a:endParaRPr>
          </a:p>
          <a:p>
            <a:endParaRPr lang="ru-RU" sz="1600" dirty="0">
              <a:latin typeface="Arial" pitchFamily="34" charset="0"/>
              <a:cs typeface="Arial" pitchFamily="34" charset="0"/>
            </a:endParaRPr>
          </a:p>
          <a:p>
            <a:r>
              <a:rPr lang="ru-RU" sz="1600" i="1" dirty="0" err="1">
                <a:latin typeface="Arial" pitchFamily="34" charset="0"/>
                <a:cs typeface="Arial" pitchFamily="34" charset="0"/>
              </a:rPr>
              <a:t>Навчальна</a:t>
            </a:r>
            <a:r>
              <a:rPr lang="ru-RU" sz="1600" i="1" dirty="0">
                <a:latin typeface="Arial" pitchFamily="34" charset="0"/>
                <a:cs typeface="Arial" pitchFamily="34" charset="0"/>
              </a:rPr>
              <a:t> </a:t>
            </a:r>
            <a:r>
              <a:rPr lang="ru-RU" sz="1600" i="1" dirty="0" err="1">
                <a:latin typeface="Arial" pitchFamily="34" charset="0"/>
                <a:cs typeface="Arial" pitchFamily="34" charset="0"/>
              </a:rPr>
              <a:t>програма</a:t>
            </a:r>
            <a:r>
              <a:rPr lang="ru-RU" sz="1600" i="1" dirty="0">
                <a:latin typeface="Arial" pitchFamily="34" charset="0"/>
                <a:cs typeface="Arial" pitchFamily="34" charset="0"/>
              </a:rPr>
              <a:t> не </a:t>
            </a:r>
            <a:r>
              <a:rPr lang="ru-RU" sz="1600" i="1" dirty="0" err="1">
                <a:latin typeface="Arial" pitchFamily="34" charset="0"/>
                <a:cs typeface="Arial" pitchFamily="34" charset="0"/>
              </a:rPr>
              <a:t>має</a:t>
            </a:r>
            <a:r>
              <a:rPr lang="ru-RU" sz="1600" i="1" dirty="0">
                <a:latin typeface="Arial" pitchFamily="34" charset="0"/>
                <a:cs typeface="Arial" pitchFamily="34" charset="0"/>
              </a:rPr>
              <a:t> </a:t>
            </a:r>
            <a:r>
              <a:rPr lang="ru-RU" sz="1600" i="1" dirty="0" err="1">
                <a:latin typeface="Arial" pitchFamily="34" charset="0"/>
                <a:cs typeface="Arial" pitchFamily="34" charset="0"/>
              </a:rPr>
              <a:t>копіювати</a:t>
            </a:r>
            <a:r>
              <a:rPr lang="ru-RU" sz="1600" i="1" dirty="0">
                <a:latin typeface="Arial" pitchFamily="34" charset="0"/>
                <a:cs typeface="Arial" pitchFamily="34" charset="0"/>
              </a:rPr>
              <a:t> </a:t>
            </a:r>
            <a:r>
              <a:rPr lang="ru-RU" sz="1600" i="1" dirty="0" err="1">
                <a:latin typeface="Arial" pitchFamily="34" charset="0"/>
                <a:cs typeface="Arial" pitchFamily="34" charset="0"/>
              </a:rPr>
              <a:t>модельну</a:t>
            </a:r>
            <a:r>
              <a:rPr lang="ru-RU" sz="1600" i="1" dirty="0">
                <a:latin typeface="Arial" pitchFamily="34" charset="0"/>
                <a:cs typeface="Arial" pitchFamily="34" charset="0"/>
              </a:rPr>
              <a:t>: </a:t>
            </a:r>
            <a:r>
              <a:rPr lang="ru-RU" sz="1600" i="1" dirty="0" err="1">
                <a:latin typeface="Arial" pitchFamily="34" charset="0"/>
                <a:cs typeface="Arial" pitchFamily="34" charset="0"/>
              </a:rPr>
              <a:t>що</a:t>
            </a:r>
            <a:r>
              <a:rPr lang="ru-RU" sz="1600" i="1" dirty="0">
                <a:latin typeface="Arial" pitchFamily="34" charset="0"/>
                <a:cs typeface="Arial" pitchFamily="34" charset="0"/>
              </a:rPr>
              <a:t> </a:t>
            </a:r>
            <a:r>
              <a:rPr lang="ru-RU" sz="1600" i="1" dirty="0" err="1">
                <a:latin typeface="Arial" pitchFamily="34" charset="0"/>
                <a:cs typeface="Arial" pitchFamily="34" charset="0"/>
              </a:rPr>
              <a:t>спільного</a:t>
            </a:r>
            <a:r>
              <a:rPr lang="ru-RU" sz="1600" i="1" dirty="0">
                <a:latin typeface="Arial" pitchFamily="34" charset="0"/>
                <a:cs typeface="Arial" pitchFamily="34" charset="0"/>
              </a:rPr>
              <a:t> </a:t>
            </a:r>
            <a:r>
              <a:rPr lang="ru-RU" sz="1600" i="1" dirty="0" err="1">
                <a:latin typeface="Arial" pitchFamily="34" charset="0"/>
                <a:cs typeface="Arial" pitchFamily="34" charset="0"/>
              </a:rPr>
              <a:t>й</a:t>
            </a:r>
            <a:r>
              <a:rPr lang="ru-RU" sz="1600" i="1" dirty="0">
                <a:latin typeface="Arial" pitchFamily="34" charset="0"/>
                <a:cs typeface="Arial" pitchFamily="34" charset="0"/>
              </a:rPr>
              <a:t> </a:t>
            </a:r>
            <a:r>
              <a:rPr lang="ru-RU" sz="1600" i="1" dirty="0" err="1">
                <a:latin typeface="Arial" pitchFamily="34" charset="0"/>
                <a:cs typeface="Arial" pitchFamily="34" charset="0"/>
              </a:rPr>
              <a:t>різного</a:t>
            </a:r>
            <a:r>
              <a:rPr lang="ru-RU" sz="1600" i="1" dirty="0">
                <a:latin typeface="Arial" pitchFamily="34" charset="0"/>
                <a:cs typeface="Arial" pitchFamily="34" charset="0"/>
              </a:rPr>
              <a:t> в </a:t>
            </a:r>
            <a:r>
              <a:rPr lang="ru-RU" sz="1600" i="1" dirty="0" err="1">
                <a:latin typeface="Arial" pitchFamily="34" charset="0"/>
                <a:cs typeface="Arial" pitchFamily="34" charset="0"/>
              </a:rPr>
              <a:t>цих</a:t>
            </a:r>
            <a:r>
              <a:rPr lang="ru-RU" sz="1600" i="1" dirty="0">
                <a:latin typeface="Arial" pitchFamily="34" charset="0"/>
                <a:cs typeface="Arial" pitchFamily="34" charset="0"/>
              </a:rPr>
              <a:t> </a:t>
            </a:r>
            <a:r>
              <a:rPr lang="ru-RU" sz="1600" i="1" dirty="0" err="1">
                <a:latin typeface="Arial" pitchFamily="34" charset="0"/>
                <a:cs typeface="Arial" pitchFamily="34" charset="0"/>
              </a:rPr>
              <a:t>програмах</a:t>
            </a:r>
            <a:r>
              <a:rPr lang="ru-RU" sz="1600" i="1" dirty="0">
                <a:latin typeface="Arial" pitchFamily="34" charset="0"/>
                <a:cs typeface="Arial" pitchFamily="34" charset="0"/>
              </a:rPr>
              <a:t>. </a:t>
            </a:r>
            <a:r>
              <a:rPr lang="ru-RU" sz="1600" dirty="0">
                <a:latin typeface="Arial" pitchFamily="34" charset="0"/>
                <a:cs typeface="Arial" pitchFamily="34" charset="0"/>
              </a:rPr>
              <a:t>НУШ. Режим доступу:</a:t>
            </a:r>
            <a:endParaRPr lang="uk-UA" sz="1600" dirty="0">
              <a:latin typeface="Arial" pitchFamily="34" charset="0"/>
              <a:cs typeface="Arial" pitchFamily="34" charset="0"/>
            </a:endParaRPr>
          </a:p>
          <a:p>
            <a:r>
              <a:rPr lang="en-US" sz="1600" dirty="0">
                <a:latin typeface="Arial" pitchFamily="34" charset="0"/>
                <a:cs typeface="Arial" pitchFamily="34" charset="0"/>
                <a:hlinkClick r:id="rId4"/>
              </a:rPr>
              <a:t>https://nus.org.ua/articles/navchalna-programa-ne-maye-kopiyuvaty-modelnu-shho-spilnogo-j-riznogo-v-tsyh-programah</a:t>
            </a:r>
            <a:r>
              <a:rPr lang="en-US" sz="1600" dirty="0" smtClean="0">
                <a:latin typeface="Arial" pitchFamily="34" charset="0"/>
                <a:cs typeface="Arial" pitchFamily="34" charset="0"/>
                <a:hlinkClick r:id="rId4"/>
              </a:rPr>
              <a:t>/</a:t>
            </a:r>
            <a:endParaRPr lang="uk-UA" sz="1600" dirty="0" smtClean="0">
              <a:latin typeface="Arial" pitchFamily="34" charset="0"/>
              <a:cs typeface="Arial" pitchFamily="34" charset="0"/>
            </a:endParaRPr>
          </a:p>
          <a:p>
            <a:endParaRPr lang="uk-UA" sz="1600" dirty="0" smtClean="0">
              <a:latin typeface="Arial" pitchFamily="34" charset="0"/>
              <a:cs typeface="Arial" pitchFamily="34" charset="0"/>
            </a:endParaRPr>
          </a:p>
          <a:p>
            <a:r>
              <a:rPr lang="ru-RU" sz="1600" dirty="0" err="1" smtClean="0">
                <a:latin typeface="Arial" pitchFamily="34" charset="0"/>
                <a:cs typeface="Arial" pitchFamily="34" charset="0"/>
              </a:rPr>
              <a:t>Матеріали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Всеукраїнської</a:t>
            </a:r>
            <a:r>
              <a:rPr lang="ru-RU" sz="1600" dirty="0" smtClean="0">
                <a:latin typeface="Arial" pitchFamily="34" charset="0"/>
                <a:cs typeface="Arial" pitchFamily="34" charset="0"/>
              </a:rPr>
              <a:t> </a:t>
            </a:r>
            <a:r>
              <a:rPr lang="ru-RU" sz="1600" dirty="0" err="1">
                <a:latin typeface="Arial" pitchFamily="34" charset="0"/>
                <a:cs typeface="Arial" pitchFamily="34" charset="0"/>
              </a:rPr>
              <a:t>інтернет-конференції</a:t>
            </a:r>
            <a:r>
              <a:rPr lang="ru-RU" sz="1600" dirty="0">
                <a:latin typeface="Arial" pitchFamily="34" charset="0"/>
                <a:cs typeface="Arial" pitchFamily="34" charset="0"/>
              </a:rPr>
              <a:t> «6 </a:t>
            </a:r>
            <a:r>
              <a:rPr lang="ru-RU" sz="1600" dirty="0" err="1">
                <a:latin typeface="Arial" pitchFamily="34" charset="0"/>
                <a:cs typeface="Arial" pitchFamily="34" charset="0"/>
              </a:rPr>
              <a:t>клас</a:t>
            </a:r>
            <a:r>
              <a:rPr lang="ru-RU" sz="1600" dirty="0">
                <a:latin typeface="Arial" pitchFamily="34" charset="0"/>
                <a:cs typeface="Arial" pitchFamily="34" charset="0"/>
              </a:rPr>
              <a:t> НУШ: </a:t>
            </a:r>
            <a:r>
              <a:rPr lang="ru-RU" sz="1600" dirty="0" err="1">
                <a:latin typeface="Arial" pitchFamily="34" charset="0"/>
                <a:cs typeface="Arial" pitchFamily="34" charset="0"/>
              </a:rPr>
              <a:t>готовність</a:t>
            </a:r>
            <a:r>
              <a:rPr lang="ru-RU" sz="1600" dirty="0">
                <a:latin typeface="Arial" pitchFamily="34" charset="0"/>
                <a:cs typeface="Arial" pitchFamily="34" charset="0"/>
              </a:rPr>
              <a:t> до нового </a:t>
            </a:r>
            <a:r>
              <a:rPr lang="ru-RU" sz="1600" dirty="0" err="1">
                <a:latin typeface="Arial" pitchFamily="34" charset="0"/>
                <a:cs typeface="Arial" pitchFamily="34" charset="0"/>
              </a:rPr>
              <a:t>навчального</a:t>
            </a:r>
            <a:r>
              <a:rPr lang="ru-RU" sz="1600" dirty="0">
                <a:latin typeface="Arial" pitchFamily="34" charset="0"/>
                <a:cs typeface="Arial" pitchFamily="34" charset="0"/>
              </a:rPr>
              <a:t> року</a:t>
            </a:r>
            <a:r>
              <a:rPr lang="ru-RU" sz="1600" dirty="0" smtClean="0">
                <a:latin typeface="Arial" pitchFamily="34" charset="0"/>
                <a:cs typeface="Arial" pitchFamily="34" charset="0"/>
              </a:rPr>
              <a:t>» на </a:t>
            </a:r>
            <a:r>
              <a:rPr lang="ru-RU" sz="1600" dirty="0" err="1" smtClean="0">
                <a:latin typeface="Arial" pitchFamily="34" charset="0"/>
                <a:cs typeface="Arial" pitchFamily="34" charset="0"/>
              </a:rPr>
              <a:t>плптформі</a:t>
            </a:r>
            <a:r>
              <a:rPr lang="ru-RU" sz="1600" smtClean="0">
                <a:latin typeface="Arial" pitchFamily="34" charset="0"/>
                <a:cs typeface="Arial" pitchFamily="34" charset="0"/>
              </a:rPr>
              <a:t> На Урок.</a:t>
            </a:r>
            <a:endParaRPr lang="uk-UA" sz="1600" dirty="0">
              <a:latin typeface="Arial" pitchFamily="34" charset="0"/>
              <a:cs typeface="Arial" pitchFamily="34" charset="0"/>
            </a:endParaRPr>
          </a:p>
        </p:txBody>
      </p:sp>
      <p:sp>
        <p:nvSpPr>
          <p:cNvPr id="3" name="Прямоугольник 2"/>
          <p:cNvSpPr/>
          <p:nvPr/>
        </p:nvSpPr>
        <p:spPr>
          <a:xfrm>
            <a:off x="1874850" y="158451"/>
            <a:ext cx="4848097" cy="523220"/>
          </a:xfrm>
          <a:prstGeom prst="rect">
            <a:avLst/>
          </a:prstGeom>
        </p:spPr>
        <p:txBody>
          <a:bodyPr wrap="square">
            <a:spAutoFit/>
          </a:bodyPr>
          <a:lstStyle/>
          <a:p>
            <a:pPr algn="ctr"/>
            <a:r>
              <a:rPr lang="uk-UA" sz="2800" dirty="0">
                <a:solidFill>
                  <a:schemeClr val="accent6">
                    <a:lumMod val="50000"/>
                  </a:schemeClr>
                </a:solidFill>
                <a:effectLst>
                  <a:outerShdw blurRad="38100" dist="38100" dir="2700000" algn="tl">
                    <a:srgbClr val="000000">
                      <a:alpha val="43137"/>
                    </a:srgbClr>
                  </a:outerShdw>
                </a:effectLst>
                <a:latin typeface="Arial Black" pitchFamily="34" charset="0"/>
              </a:rPr>
              <a:t>Джерела</a:t>
            </a:r>
          </a:p>
        </p:txBody>
      </p:sp>
      <p:pic>
        <p:nvPicPr>
          <p:cNvPr id="1026" name="Picture 2" descr="ДИСТАНЦІЙНЕ НАВЧАННЯ — ПЕРШИЙ КИЇВСЬКИЙ ФАХОВИЙ МЕДИЧНИЙ КОЛЕДЖ"/>
          <p:cNvPicPr>
            <a:picLocks noChangeAspect="1" noChangeArrowheads="1"/>
          </p:cNvPicPr>
          <p:nvPr/>
        </p:nvPicPr>
        <p:blipFill>
          <a:blip r:embed="rId5"/>
          <a:srcRect/>
          <a:stretch>
            <a:fillRect/>
          </a:stretch>
        </p:blipFill>
        <p:spPr bwMode="auto">
          <a:xfrm>
            <a:off x="326614" y="2149508"/>
            <a:ext cx="1999835" cy="2534325"/>
          </a:xfrm>
          <a:prstGeom prst="rect">
            <a:avLst/>
          </a:prstGeom>
          <a:ln>
            <a:noFill/>
          </a:ln>
          <a:effectLst>
            <a:softEdge rad="112500"/>
          </a:effectLst>
        </p:spPr>
      </p:pic>
    </p:spTree>
    <p:extLst>
      <p:ext uri="{BB962C8B-B14F-4D97-AF65-F5344CB8AC3E}">
        <p14:creationId xmlns:p14="http://schemas.microsoft.com/office/powerpoint/2010/main" val="131719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a:extLst>
              <a:ext uri="{FF2B5EF4-FFF2-40B4-BE49-F238E27FC236}">
                <a16:creationId xmlns="" xmlns:a16="http://schemas.microsoft.com/office/drawing/2014/main" id="{E5CB628A-AD94-4D37-98E4-ABC2563656A5}"/>
              </a:ext>
            </a:extLst>
          </p:cNvPr>
          <p:cNvSpPr/>
          <p:nvPr/>
        </p:nvSpPr>
        <p:spPr>
          <a:xfrm>
            <a:off x="1980589" y="51148"/>
            <a:ext cx="5614870" cy="584775"/>
          </a:xfrm>
          <a:prstGeom prst="rect">
            <a:avLst/>
          </a:prstGeom>
        </p:spPr>
        <p:txBody>
          <a:bodyPr wrap="none">
            <a:spAutoFit/>
          </a:bodyPr>
          <a:lstStyle/>
          <a:p>
            <a:pPr defTabSz="685800" eaLnBrk="1" fontAlgn="auto" hangingPunct="1">
              <a:spcBef>
                <a:spcPts val="0"/>
              </a:spcBef>
              <a:spcAft>
                <a:spcPts val="0"/>
              </a:spcAft>
            </a:pPr>
            <a:r>
              <a:rPr lang="ru-RU" sz="3200" b="1" dirty="0">
                <a:solidFill>
                  <a:schemeClr val="accent1"/>
                </a:solidFill>
                <a:latin typeface="Times New Roman" pitchFamily="18" charset="0"/>
                <a:cs typeface="Times New Roman" pitchFamily="18" charset="0"/>
              </a:rPr>
              <a:t>Структура </a:t>
            </a:r>
            <a:r>
              <a:rPr lang="ru-RU" sz="3200" b="1" dirty="0" err="1">
                <a:solidFill>
                  <a:schemeClr val="accent1"/>
                </a:solidFill>
                <a:latin typeface="Times New Roman" pitchFamily="18" charset="0"/>
                <a:cs typeface="Times New Roman" pitchFamily="18" charset="0"/>
              </a:rPr>
              <a:t>навчального</a:t>
            </a:r>
            <a:r>
              <a:rPr lang="ru-RU" sz="3200" b="1" dirty="0">
                <a:solidFill>
                  <a:schemeClr val="accent1"/>
                </a:solidFill>
                <a:latin typeface="Times New Roman" pitchFamily="18" charset="0"/>
                <a:cs typeface="Times New Roman" pitchFamily="18" charset="0"/>
              </a:rPr>
              <a:t> року</a:t>
            </a:r>
          </a:p>
        </p:txBody>
      </p:sp>
      <p:graphicFrame>
        <p:nvGraphicFramePr>
          <p:cNvPr id="6" name="Схема 5">
            <a:extLst>
              <a:ext uri="{FF2B5EF4-FFF2-40B4-BE49-F238E27FC236}">
                <a16:creationId xmlns="" xmlns:a16="http://schemas.microsoft.com/office/drawing/2014/main" id="{BC265768-791C-46F8-9A6C-743073071FBB}"/>
              </a:ext>
            </a:extLst>
          </p:cNvPr>
          <p:cNvGraphicFramePr/>
          <p:nvPr>
            <p:extLst>
              <p:ext uri="{D42A27DB-BD31-4B8C-83A1-F6EECF244321}">
                <p14:modId xmlns:p14="http://schemas.microsoft.com/office/powerpoint/2010/main" val="2551224911"/>
              </p:ext>
            </p:extLst>
          </p:nvPr>
        </p:nvGraphicFramePr>
        <p:xfrm>
          <a:off x="1501056" y="836402"/>
          <a:ext cx="4212468" cy="372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право 4">
            <a:extLst>
              <a:ext uri="{FF2B5EF4-FFF2-40B4-BE49-F238E27FC236}">
                <a16:creationId xmlns="" xmlns:a16="http://schemas.microsoft.com/office/drawing/2014/main" id="{B58EFD0F-0264-4A34-A8E7-0C4C74F13CEB}"/>
              </a:ext>
            </a:extLst>
          </p:cNvPr>
          <p:cNvSpPr/>
          <p:nvPr/>
        </p:nvSpPr>
        <p:spPr>
          <a:xfrm>
            <a:off x="4788024" y="1573569"/>
            <a:ext cx="1343026" cy="8389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uk-UA" sz="1350" b="1" dirty="0">
                <a:solidFill>
                  <a:prstClr val="white"/>
                </a:solidFill>
                <a:latin typeface="Arial"/>
              </a:rPr>
              <a:t>важливо</a:t>
            </a:r>
            <a:endParaRPr lang="ru-RU" sz="1350" b="1" dirty="0">
              <a:solidFill>
                <a:prstClr val="white"/>
              </a:solidFill>
              <a:latin typeface="Arial"/>
            </a:endParaRPr>
          </a:p>
        </p:txBody>
      </p:sp>
      <p:sp>
        <p:nvSpPr>
          <p:cNvPr id="9" name="Прямоугольник 3">
            <a:extLst>
              <a:ext uri="{FF2B5EF4-FFF2-40B4-BE49-F238E27FC236}">
                <a16:creationId xmlns="" xmlns:a16="http://schemas.microsoft.com/office/drawing/2014/main" id="{8EB516F1-4C61-47B9-B5DF-7FEB54A92410}"/>
              </a:ext>
            </a:extLst>
          </p:cNvPr>
          <p:cNvSpPr/>
          <p:nvPr/>
        </p:nvSpPr>
        <p:spPr>
          <a:xfrm>
            <a:off x="6024303" y="1789283"/>
            <a:ext cx="2988332" cy="1246495"/>
          </a:xfrm>
          <a:prstGeom prst="rect">
            <a:avLst/>
          </a:prstGeom>
        </p:spPr>
        <p:txBody>
          <a:bodyPr wrap="square">
            <a:spAutoFit/>
          </a:bodyPr>
          <a:lstStyle/>
          <a:p>
            <a:pPr algn="ctr" defTabSz="685800" eaLnBrk="1" fontAlgn="auto" hangingPunct="1">
              <a:spcBef>
                <a:spcPts val="0"/>
              </a:spcBef>
              <a:spcAft>
                <a:spcPts val="0"/>
              </a:spcAft>
            </a:pPr>
            <a:r>
              <a:rPr lang="ru-RU" sz="1500" b="1" dirty="0">
                <a:solidFill>
                  <a:schemeClr val="accent1"/>
                </a:solidFill>
                <a:latin typeface="Times New Roman" pitchFamily="18" charset="0"/>
                <a:cs typeface="Times New Roman" pitchFamily="18" charset="0"/>
              </a:rPr>
              <a:t>на </a:t>
            </a:r>
            <a:r>
              <a:rPr lang="ru-RU" sz="1500" b="1" dirty="0" err="1">
                <a:solidFill>
                  <a:schemeClr val="accent1"/>
                </a:solidFill>
                <a:latin typeface="Times New Roman" pitchFamily="18" charset="0"/>
                <a:cs typeface="Times New Roman" pitchFamily="18" charset="0"/>
              </a:rPr>
              <a:t>період</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дії</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воєнного</a:t>
            </a:r>
            <a:r>
              <a:rPr lang="ru-RU" sz="1500" b="1" dirty="0">
                <a:solidFill>
                  <a:schemeClr val="accent1"/>
                </a:solidFill>
                <a:latin typeface="Times New Roman" pitchFamily="18" charset="0"/>
                <a:cs typeface="Times New Roman" pitchFamily="18" charset="0"/>
              </a:rPr>
              <a:t> стану 2023/2024 </a:t>
            </a:r>
            <a:r>
              <a:rPr lang="ru-RU" sz="1500" b="1" dirty="0" err="1">
                <a:solidFill>
                  <a:schemeClr val="accent1"/>
                </a:solidFill>
                <a:latin typeface="Times New Roman" pitchFamily="18" charset="0"/>
                <a:cs typeface="Times New Roman" pitchFamily="18" charset="0"/>
              </a:rPr>
              <a:t>навчальний</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рік</a:t>
            </a:r>
            <a:r>
              <a:rPr lang="ru-RU" sz="1500" b="1" dirty="0">
                <a:solidFill>
                  <a:schemeClr val="accent1"/>
                </a:solidFill>
                <a:latin typeface="Times New Roman" pitchFamily="18" charset="0"/>
                <a:cs typeface="Times New Roman" pitchFamily="18" charset="0"/>
              </a:rPr>
              <a:t>  </a:t>
            </a:r>
          </a:p>
          <a:p>
            <a:pPr algn="ctr" defTabSz="685800" eaLnBrk="1" fontAlgn="auto" hangingPunct="1">
              <a:spcBef>
                <a:spcPts val="0"/>
              </a:spcBef>
              <a:spcAft>
                <a:spcPts val="0"/>
              </a:spcAft>
            </a:pPr>
            <a:r>
              <a:rPr lang="ru-RU" sz="1500" b="1" dirty="0" err="1">
                <a:solidFill>
                  <a:schemeClr val="accent1"/>
                </a:solidFill>
                <a:latin typeface="Times New Roman" pitchFamily="18" charset="0"/>
                <a:cs typeface="Times New Roman" pitchFamily="18" charset="0"/>
              </a:rPr>
              <a:t>може</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тривати</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більше</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або</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менше</a:t>
            </a:r>
            <a:r>
              <a:rPr lang="ru-RU" sz="1500" b="1" dirty="0">
                <a:solidFill>
                  <a:schemeClr val="accent1"/>
                </a:solidFill>
                <a:latin typeface="Times New Roman" pitchFamily="18" charset="0"/>
                <a:cs typeface="Times New Roman" pitchFamily="18" charset="0"/>
              </a:rPr>
              <a:t> 175 </a:t>
            </a:r>
            <a:r>
              <a:rPr lang="ru-RU" sz="1500" b="1" dirty="0" err="1">
                <a:solidFill>
                  <a:schemeClr val="accent1"/>
                </a:solidFill>
                <a:latin typeface="Times New Roman" pitchFamily="18" charset="0"/>
                <a:cs typeface="Times New Roman" pitchFamily="18" charset="0"/>
              </a:rPr>
              <a:t>днів</a:t>
            </a:r>
            <a:r>
              <a:rPr lang="ru-RU" sz="1500" b="1" dirty="0">
                <a:solidFill>
                  <a:schemeClr val="accent1"/>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b="1" dirty="0">
                <a:solidFill>
                  <a:srgbClr val="4BACC6">
                    <a:lumMod val="75000"/>
                  </a:srgbClr>
                </a:solidFill>
                <a:latin typeface="Times New Roman" pitchFamily="18" charset="0"/>
                <a:cs typeface="Times New Roman" pitchFamily="18" charset="0"/>
              </a:rPr>
              <a:t> </a:t>
            </a:r>
          </a:p>
        </p:txBody>
      </p:sp>
      <p:sp>
        <p:nvSpPr>
          <p:cNvPr id="10" name="Прямоугольник 5">
            <a:extLst>
              <a:ext uri="{FF2B5EF4-FFF2-40B4-BE49-F238E27FC236}">
                <a16:creationId xmlns="" xmlns:a16="http://schemas.microsoft.com/office/drawing/2014/main" id="{C92781E6-563A-4C54-9377-0DF54C70A851}"/>
              </a:ext>
            </a:extLst>
          </p:cNvPr>
          <p:cNvSpPr/>
          <p:nvPr/>
        </p:nvSpPr>
        <p:spPr>
          <a:xfrm>
            <a:off x="1691680" y="3864248"/>
            <a:ext cx="7452320" cy="1708160"/>
          </a:xfrm>
          <a:prstGeom prst="rect">
            <a:avLst/>
          </a:prstGeom>
        </p:spPr>
        <p:txBody>
          <a:bodyPr wrap="square">
            <a:spAutoFit/>
          </a:bodyPr>
          <a:lstStyle/>
          <a:p>
            <a:pPr algn="ctr" defTabSz="685800" eaLnBrk="1" fontAlgn="auto" hangingPunct="1">
              <a:spcBef>
                <a:spcPts val="0"/>
              </a:spcBef>
              <a:spcAft>
                <a:spcPts val="0"/>
              </a:spcAft>
            </a:pPr>
            <a:r>
              <a:rPr lang="ru-RU" sz="1500" dirty="0" err="1">
                <a:solidFill>
                  <a:prstClr val="black"/>
                </a:solidFill>
                <a:latin typeface="Times New Roman" pitchFamily="18" charset="0"/>
                <a:cs typeface="Times New Roman" pitchFamily="18" charset="0"/>
              </a:rPr>
              <a:t>Тривалість</a:t>
            </a:r>
            <a:r>
              <a:rPr lang="ru-RU" sz="1500" dirty="0">
                <a:solidFill>
                  <a:prstClr val="black"/>
                </a:solidFill>
                <a:latin typeface="Times New Roman" pitchFamily="18" charset="0"/>
                <a:cs typeface="Times New Roman" pitchFamily="18" charset="0"/>
              </a:rPr>
              <a:t> та структура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року </a:t>
            </a:r>
            <a:r>
              <a:rPr lang="ru-RU" sz="1500" dirty="0" err="1">
                <a:solidFill>
                  <a:prstClr val="black"/>
                </a:solidFill>
                <a:latin typeface="Times New Roman" pitchFamily="18" charset="0"/>
                <a:cs typeface="Times New Roman" pitchFamily="18" charset="0"/>
              </a:rPr>
              <a:t>визначається</a:t>
            </a:r>
            <a:r>
              <a:rPr lang="ru-RU" sz="1500" dirty="0">
                <a:solidFill>
                  <a:prstClr val="black"/>
                </a:solidFill>
                <a:latin typeface="Times New Roman" pitchFamily="18" charset="0"/>
                <a:cs typeface="Times New Roman" pitchFamily="18" charset="0"/>
              </a:rPr>
              <a:t> закладом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 з </a:t>
            </a:r>
            <a:r>
              <a:rPr lang="ru-RU" sz="1500" dirty="0" err="1">
                <a:solidFill>
                  <a:prstClr val="black"/>
                </a:solidFill>
                <a:latin typeface="Times New Roman" pitchFamily="18" charset="0"/>
                <a:cs typeface="Times New Roman" pitchFamily="18" charset="0"/>
              </a:rPr>
              <a:t>урахуванням</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часу на </a:t>
            </a:r>
            <a:r>
              <a:rPr lang="ru-RU" sz="1500" dirty="0" err="1">
                <a:solidFill>
                  <a:prstClr val="black"/>
                </a:solidFill>
                <a:latin typeface="Times New Roman" pitchFamily="18" charset="0"/>
                <a:cs typeface="Times New Roman" pitchFamily="18" charset="0"/>
              </a:rPr>
              <a:t>проведення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державної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підсумкової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атестації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навчальної</a:t>
            </a:r>
            <a:r>
              <a:rPr lang="ru-RU" sz="1500" dirty="0">
                <a:solidFill>
                  <a:prstClr val="black"/>
                </a:solidFill>
                <a:latin typeface="Times New Roman" pitchFamily="18" charset="0"/>
                <a:cs typeface="Times New Roman" pitchFamily="18" charset="0"/>
              </a:rPr>
              <a:t> практики, </a:t>
            </a:r>
            <a:r>
              <a:rPr lang="ru-RU" sz="1500" dirty="0" err="1">
                <a:solidFill>
                  <a:prstClr val="black"/>
                </a:solidFill>
                <a:latin typeface="Times New Roman" pitchFamily="18" charset="0"/>
                <a:cs typeface="Times New Roman" pitchFamily="18" charset="0"/>
              </a:rPr>
              <a:t>додаткових</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консультацій</a:t>
            </a:r>
            <a:r>
              <a:rPr lang="ru-RU" sz="1500" dirty="0">
                <a:solidFill>
                  <a:prstClr val="black"/>
                </a:solidFill>
                <a:latin typeface="Times New Roman" pitchFamily="18" charset="0"/>
                <a:cs typeface="Times New Roman" pitchFamily="18" charset="0"/>
              </a:rPr>
              <a:t> для </a:t>
            </a:r>
            <a:r>
              <a:rPr lang="ru-RU" sz="1500" dirty="0" err="1">
                <a:solidFill>
                  <a:prstClr val="black"/>
                </a:solidFill>
                <a:latin typeface="Times New Roman" pitchFamily="18" charset="0"/>
                <a:cs typeface="Times New Roman" pitchFamily="18" charset="0"/>
              </a:rPr>
              <a:t>усунення</a:t>
            </a:r>
            <a:r>
              <a:rPr lang="ru-RU" sz="1500" dirty="0">
                <a:solidFill>
                  <a:prstClr val="black"/>
                </a:solidFill>
                <a:latin typeface="Times New Roman" pitchFamily="18" charset="0"/>
                <a:cs typeface="Times New Roman" pitchFamily="18" charset="0"/>
              </a:rPr>
              <a:t> прогалин у </a:t>
            </a:r>
            <a:r>
              <a:rPr lang="ru-RU" sz="1500" dirty="0" err="1">
                <a:solidFill>
                  <a:prstClr val="black"/>
                </a:solidFill>
                <a:latin typeface="Times New Roman" pitchFamily="18" charset="0"/>
                <a:cs typeface="Times New Roman" pitchFamily="18" charset="0"/>
              </a:rPr>
              <a:t>навчанні</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навчально-польових</a:t>
            </a:r>
            <a:r>
              <a:rPr lang="ru-RU" sz="1500" dirty="0">
                <a:solidFill>
                  <a:prstClr val="black"/>
                </a:solidFill>
                <a:latin typeface="Times New Roman" pitchFamily="18" charset="0"/>
                <a:cs typeface="Times New Roman" pitchFamily="18" charset="0"/>
              </a:rPr>
              <a:t> занять/</a:t>
            </a:r>
            <a:r>
              <a:rPr lang="ru-RU" sz="1500" dirty="0" err="1">
                <a:solidFill>
                  <a:prstClr val="black"/>
                </a:solidFill>
                <a:latin typeface="Times New Roman" pitchFamily="18" charset="0"/>
                <a:cs typeface="Times New Roman" pitchFamily="18" charset="0"/>
              </a:rPr>
              <a:t>зборів</a:t>
            </a:r>
            <a:r>
              <a:rPr lang="ru-RU" sz="1500" dirty="0">
                <a:solidFill>
                  <a:prstClr val="black"/>
                </a:solidFill>
                <a:latin typeface="Times New Roman" pitchFamily="18" charset="0"/>
                <a:cs typeface="Times New Roman" pitchFamily="18" charset="0"/>
              </a:rPr>
              <a:t> і </a:t>
            </a:r>
            <a:r>
              <a:rPr lang="ru-RU" sz="1500" dirty="0" err="1">
                <a:solidFill>
                  <a:prstClr val="black"/>
                </a:solidFill>
                <a:latin typeface="Times New Roman" pitchFamily="18" charset="0"/>
                <a:cs typeface="Times New Roman" pitchFamily="18" charset="0"/>
              </a:rPr>
              <a:t>навчально-тренувальних</a:t>
            </a:r>
            <a:r>
              <a:rPr lang="ru-RU" sz="1500" dirty="0">
                <a:solidFill>
                  <a:prstClr val="black"/>
                </a:solidFill>
                <a:latin typeface="Times New Roman" pitchFamily="18" charset="0"/>
                <a:cs typeface="Times New Roman" pitchFamily="18" charset="0"/>
              </a:rPr>
              <a:t> занять   предмета «</a:t>
            </a:r>
            <a:r>
              <a:rPr lang="ru-RU" sz="1500" dirty="0" err="1">
                <a:solidFill>
                  <a:prstClr val="black"/>
                </a:solidFill>
                <a:latin typeface="Times New Roman" pitchFamily="18" charset="0"/>
                <a:cs typeface="Times New Roman" pitchFamily="18" charset="0"/>
              </a:rPr>
              <a:t>Захист</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України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інших</a:t>
            </a:r>
            <a:r>
              <a:rPr lang="ru-RU" sz="1500" dirty="0">
                <a:solidFill>
                  <a:prstClr val="black"/>
                </a:solidFill>
                <a:latin typeface="Times New Roman" pitchFamily="18" charset="0"/>
                <a:cs typeface="Times New Roman" pitchFamily="18" charset="0"/>
              </a:rPr>
              <a:t> форм </a:t>
            </a:r>
            <a:r>
              <a:rPr lang="ru-RU" sz="1500" dirty="0" err="1">
                <a:solidFill>
                  <a:prstClr val="black"/>
                </a:solidFill>
                <a:latin typeface="Times New Roman" pitchFamily="18" charset="0"/>
                <a:cs typeface="Times New Roman" pitchFamily="18" charset="0"/>
              </a:rPr>
              <a:t>організації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освітнього</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процесу</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визначених</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освітньою</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програмою</a:t>
            </a:r>
            <a:r>
              <a:rPr lang="ru-RU" sz="1500" dirty="0">
                <a:solidFill>
                  <a:prstClr val="black"/>
                </a:solidFill>
                <a:latin typeface="Times New Roman" pitchFamily="18" charset="0"/>
                <a:cs typeface="Times New Roman" pitchFamily="18" charset="0"/>
              </a:rPr>
              <a:t> закладу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dirty="0" err="1">
                <a:solidFill>
                  <a:prstClr val="black"/>
                </a:solidFill>
                <a:latin typeface="Times New Roman" pitchFamily="18" charset="0"/>
                <a:cs typeface="Times New Roman" pitchFamily="18" charset="0"/>
              </a:rPr>
              <a:t>Педагогічною</a:t>
            </a:r>
            <a:r>
              <a:rPr lang="ru-RU" sz="1500" dirty="0">
                <a:solidFill>
                  <a:prstClr val="black"/>
                </a:solidFill>
                <a:latin typeface="Times New Roman" pitchFamily="18" charset="0"/>
                <a:cs typeface="Times New Roman" pitchFamily="18" charset="0"/>
              </a:rPr>
              <a:t> радою закладу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визначаються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також</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тривалість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тижня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п’ять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чи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шість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днів</a:t>
            </a:r>
            <a:r>
              <a:rPr lang="ru-RU" sz="1500" dirty="0">
                <a:solidFill>
                  <a:prstClr val="black"/>
                </a:solidFill>
                <a:latin typeface="Times New Roman" pitchFamily="18" charset="0"/>
                <a:cs typeface="Times New Roman" pitchFamily="18" charset="0"/>
              </a:rPr>
              <a:t>), дня, занять і </a:t>
            </a:r>
            <a:r>
              <a:rPr lang="ru-RU" sz="1500" dirty="0" err="1">
                <a:solidFill>
                  <a:prstClr val="black"/>
                </a:solidFill>
                <a:latin typeface="Times New Roman" pitchFamily="18" charset="0"/>
                <a:cs typeface="Times New Roman" pitchFamily="18" charset="0"/>
              </a:rPr>
              <a:t>відпочинку</a:t>
            </a:r>
            <a:r>
              <a:rPr lang="ru-RU" sz="1500" dirty="0">
                <a:solidFill>
                  <a:prstClr val="black"/>
                </a:solidFill>
                <a:latin typeface="Times New Roman" pitchFamily="18" charset="0"/>
                <a:cs typeface="Times New Roman" pitchFamily="18" charset="0"/>
              </a:rPr>
              <a:t>.</a:t>
            </a:r>
          </a:p>
        </p:txBody>
      </p:sp>
      <p:sp>
        <p:nvSpPr>
          <p:cNvPr id="11" name="Прямоугольник 7">
            <a:extLst>
              <a:ext uri="{FF2B5EF4-FFF2-40B4-BE49-F238E27FC236}">
                <a16:creationId xmlns="" xmlns:a16="http://schemas.microsoft.com/office/drawing/2014/main" id="{38B34165-105A-4007-A455-E9E9D089841B}"/>
              </a:ext>
            </a:extLst>
          </p:cNvPr>
          <p:cNvSpPr/>
          <p:nvPr/>
        </p:nvSpPr>
        <p:spPr>
          <a:xfrm>
            <a:off x="2506787" y="5838604"/>
            <a:ext cx="5905500" cy="553998"/>
          </a:xfrm>
          <a:prstGeom prst="rect">
            <a:avLst/>
          </a:prstGeom>
        </p:spPr>
        <p:txBody>
          <a:bodyPr wrap="square">
            <a:spAutoFit/>
          </a:bodyPr>
          <a:lstStyle/>
          <a:p>
            <a:pPr algn="ctr" defTabSz="685800" eaLnBrk="1" fontAlgn="auto" latinLnBrk="1" hangingPunct="1">
              <a:spcBef>
                <a:spcPts val="0"/>
              </a:spcBef>
              <a:spcAft>
                <a:spcPts val="0"/>
              </a:spcAft>
              <a:defRPr/>
            </a:pPr>
            <a:r>
              <a:rPr lang="ru-RU" sz="1500" b="1" kern="0" dirty="0">
                <a:solidFill>
                  <a:schemeClr val="accent1"/>
                </a:solidFill>
                <a:latin typeface="Times New Roman" pitchFamily="18" charset="0"/>
                <a:cs typeface="Times New Roman" pitchFamily="18" charset="0"/>
              </a:rPr>
              <a:t>У закладах </a:t>
            </a:r>
            <a:r>
              <a:rPr lang="ru-RU" sz="1500" b="1" kern="0" dirty="0" err="1">
                <a:solidFill>
                  <a:schemeClr val="accent1"/>
                </a:solidFill>
                <a:latin typeface="Times New Roman" pitchFamily="18" charset="0"/>
                <a:cs typeface="Times New Roman" pitchFamily="18" charset="0"/>
              </a:rPr>
              <a:t>освіти</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щоденно</a:t>
            </a:r>
            <a:r>
              <a:rPr lang="ru-RU" sz="1500" b="1" kern="0" dirty="0">
                <a:solidFill>
                  <a:schemeClr val="accent1"/>
                </a:solidFill>
                <a:latin typeface="Times New Roman" pitchFamily="18" charset="0"/>
                <a:cs typeface="Times New Roman" pitchFamily="18" charset="0"/>
              </a:rPr>
              <a:t> о 9 </a:t>
            </a:r>
            <a:r>
              <a:rPr lang="ru-RU" sz="1500" b="1" kern="0" dirty="0" err="1">
                <a:solidFill>
                  <a:schemeClr val="accent1"/>
                </a:solidFill>
                <a:latin typeface="Times New Roman" pitchFamily="18" charset="0"/>
                <a:cs typeface="Times New Roman" pitchFamily="18" charset="0"/>
              </a:rPr>
              <a:t>годині</a:t>
            </a:r>
            <a:r>
              <a:rPr lang="ru-RU" sz="1500" b="1" kern="0" dirty="0">
                <a:solidFill>
                  <a:schemeClr val="accent1"/>
                </a:solidFill>
                <a:latin typeface="Times New Roman" pitchFamily="18" charset="0"/>
                <a:cs typeface="Times New Roman" pitchFamily="18" charset="0"/>
              </a:rPr>
              <a:t> 00 </a:t>
            </a:r>
            <a:r>
              <a:rPr lang="ru-RU" sz="1500" b="1" kern="0" dirty="0" err="1">
                <a:solidFill>
                  <a:schemeClr val="accent1"/>
                </a:solidFill>
                <a:latin typeface="Times New Roman" pitchFamily="18" charset="0"/>
                <a:cs typeface="Times New Roman" pitchFamily="18" charset="0"/>
              </a:rPr>
              <a:t>хвилин</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має</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проводитись</a:t>
            </a:r>
            <a:endParaRPr lang="ru-RU" sz="1500" b="1" kern="0" dirty="0">
              <a:solidFill>
                <a:schemeClr val="accent1"/>
              </a:solidFill>
              <a:latin typeface="Times New Roman" pitchFamily="18" charset="0"/>
              <a:cs typeface="Times New Roman" pitchFamily="18" charset="0"/>
            </a:endParaRPr>
          </a:p>
          <a:p>
            <a:pPr algn="ctr" defTabSz="685800" eaLnBrk="1" fontAlgn="auto" latinLnBrk="1" hangingPunct="1">
              <a:spcBef>
                <a:spcPts val="0"/>
              </a:spcBef>
              <a:spcAft>
                <a:spcPts val="0"/>
              </a:spcAft>
              <a:defRPr/>
            </a:pPr>
            <a:r>
              <a:rPr lang="ru-RU" sz="1500" b="1" kern="0" dirty="0" err="1">
                <a:solidFill>
                  <a:schemeClr val="accent1"/>
                </a:solidFill>
                <a:latin typeface="Times New Roman" pitchFamily="18" charset="0"/>
                <a:cs typeface="Times New Roman" pitchFamily="18" charset="0"/>
              </a:rPr>
              <a:t>загальнонаціональна</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хвилина</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мовчання</a:t>
            </a:r>
            <a:r>
              <a:rPr lang="ru-RU" sz="1500" b="1" kern="0" dirty="0">
                <a:solidFill>
                  <a:schemeClr val="accent1"/>
                </a:solidFill>
                <a:latin typeface="Times New Roman" pitchFamily="18" charset="0"/>
                <a:cs typeface="Times New Roman" pitchFamily="18" charset="0"/>
              </a:rPr>
              <a:t> </a:t>
            </a:r>
            <a:endParaRPr lang="ru-RU" sz="1350" b="1" kern="0" dirty="0">
              <a:solidFill>
                <a:schemeClr val="accent1"/>
              </a:solidFill>
              <a:latin typeface="Arial"/>
            </a:endParaRPr>
          </a:p>
        </p:txBody>
      </p:sp>
    </p:spTree>
    <p:extLst>
      <p:ext uri="{BB962C8B-B14F-4D97-AF65-F5344CB8AC3E}">
        <p14:creationId xmlns:p14="http://schemas.microsoft.com/office/powerpoint/2010/main" val="90120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2">
            <a:extLst>
              <a:ext uri="{FF2B5EF4-FFF2-40B4-BE49-F238E27FC236}">
                <a16:creationId xmlns="" xmlns:a16="http://schemas.microsoft.com/office/drawing/2014/main" id="{D8D3A9AC-822A-456D-9A80-09CF1582D1DB}"/>
              </a:ext>
            </a:extLst>
          </p:cNvPr>
          <p:cNvSpPr/>
          <p:nvPr/>
        </p:nvSpPr>
        <p:spPr>
          <a:xfrm>
            <a:off x="1835696" y="0"/>
            <a:ext cx="7058504" cy="830997"/>
          </a:xfrm>
          <a:prstGeom prst="rect">
            <a:avLst/>
          </a:prstGeom>
        </p:spPr>
        <p:txBody>
          <a:bodyPr wrap="square">
            <a:spAutoFit/>
          </a:bodyPr>
          <a:lstStyle/>
          <a:p>
            <a:pPr algn="ctr"/>
            <a:r>
              <a:rPr lang="ru-RU" b="1" dirty="0" err="1">
                <a:solidFill>
                  <a:schemeClr val="accent1"/>
                </a:solidFill>
                <a:latin typeface="Times New Roman" pitchFamily="18" charset="0"/>
                <a:cs typeface="Times New Roman" pitchFamily="18" charset="0"/>
              </a:rPr>
              <a:t>Освітній</a:t>
            </a:r>
            <a:r>
              <a:rPr lang="ru-RU" b="1" dirty="0">
                <a:solidFill>
                  <a:schemeClr val="accent1"/>
                </a:solidFill>
                <a:latin typeface="Times New Roman" pitchFamily="18" charset="0"/>
                <a:cs typeface="Times New Roman" pitchFamily="18" charset="0"/>
              </a:rPr>
              <a:t> </a:t>
            </a:r>
            <a:r>
              <a:rPr lang="ru-RU" b="1" dirty="0" err="1">
                <a:solidFill>
                  <a:schemeClr val="accent1"/>
                </a:solidFill>
                <a:latin typeface="Times New Roman" pitchFamily="18" charset="0"/>
                <a:cs typeface="Times New Roman" pitchFamily="18" charset="0"/>
              </a:rPr>
              <a:t>процес</a:t>
            </a:r>
            <a:r>
              <a:rPr lang="ru-RU" b="1" dirty="0">
                <a:solidFill>
                  <a:schemeClr val="accent1"/>
                </a:solidFill>
                <a:latin typeface="Times New Roman" pitchFamily="18" charset="0"/>
                <a:cs typeface="Times New Roman" pitchFamily="18" charset="0"/>
              </a:rPr>
              <a:t> </a:t>
            </a:r>
            <a:r>
              <a:rPr lang="ru-RU" b="1" dirty="0" err="1">
                <a:solidFill>
                  <a:schemeClr val="accent1"/>
                </a:solidFill>
                <a:latin typeface="Times New Roman" pitchFamily="18" charset="0"/>
                <a:cs typeface="Times New Roman" pitchFamily="18" charset="0"/>
              </a:rPr>
              <a:t>організовується</a:t>
            </a:r>
            <a:r>
              <a:rPr lang="ru-RU" b="1" dirty="0">
                <a:solidFill>
                  <a:schemeClr val="accent1"/>
                </a:solidFill>
                <a:latin typeface="Times New Roman" pitchFamily="18" charset="0"/>
                <a:cs typeface="Times New Roman" pitchFamily="18" charset="0"/>
              </a:rPr>
              <a:t> в </a:t>
            </a:r>
            <a:r>
              <a:rPr lang="ru-RU" b="1" dirty="0" err="1">
                <a:solidFill>
                  <a:schemeClr val="accent1"/>
                </a:solidFill>
                <a:latin typeface="Times New Roman" pitchFamily="18" charset="0"/>
                <a:cs typeface="Times New Roman" pitchFamily="18" charset="0"/>
              </a:rPr>
              <a:t>безпечному</a:t>
            </a:r>
            <a:r>
              <a:rPr lang="ru-RU" b="1" dirty="0">
                <a:solidFill>
                  <a:schemeClr val="accent1"/>
                </a:solidFill>
                <a:latin typeface="Times New Roman" pitchFamily="18" charset="0"/>
                <a:cs typeface="Times New Roman" pitchFamily="18" charset="0"/>
              </a:rPr>
              <a:t>  </a:t>
            </a:r>
          </a:p>
          <a:p>
            <a:pPr algn="ctr"/>
            <a:r>
              <a:rPr lang="ru-RU" b="1" dirty="0" err="1">
                <a:solidFill>
                  <a:schemeClr val="accent1"/>
                </a:solidFill>
                <a:latin typeface="Times New Roman" pitchFamily="18" charset="0"/>
                <a:cs typeface="Times New Roman" pitchFamily="18" charset="0"/>
              </a:rPr>
              <a:t>освітньому</a:t>
            </a:r>
            <a:r>
              <a:rPr lang="ru-RU" b="1" dirty="0">
                <a:solidFill>
                  <a:schemeClr val="accent1"/>
                </a:solidFill>
                <a:latin typeface="Times New Roman" pitchFamily="18" charset="0"/>
                <a:cs typeface="Times New Roman" pitchFamily="18" charset="0"/>
              </a:rPr>
              <a:t> </a:t>
            </a:r>
            <a:r>
              <a:rPr lang="ru-RU" b="1" dirty="0" err="1">
                <a:solidFill>
                  <a:schemeClr val="accent1"/>
                </a:solidFill>
                <a:latin typeface="Times New Roman" pitchFamily="18" charset="0"/>
                <a:cs typeface="Times New Roman" pitchFamily="18" charset="0"/>
              </a:rPr>
              <a:t>середовищі</a:t>
            </a:r>
            <a:endParaRPr lang="ru-RU" b="1" dirty="0">
              <a:solidFill>
                <a:schemeClr val="accent1"/>
              </a:solidFill>
              <a:latin typeface="Times New Roman" pitchFamily="18" charset="0"/>
              <a:cs typeface="Times New Roman" pitchFamily="18" charset="0"/>
            </a:endParaRPr>
          </a:p>
        </p:txBody>
      </p:sp>
      <p:graphicFrame>
        <p:nvGraphicFramePr>
          <p:cNvPr id="8" name="Схема 7">
            <a:extLst>
              <a:ext uri="{FF2B5EF4-FFF2-40B4-BE49-F238E27FC236}">
                <a16:creationId xmlns="" xmlns:a16="http://schemas.microsoft.com/office/drawing/2014/main" id="{4F505262-0216-485E-90EB-A69625E2282C}"/>
              </a:ext>
            </a:extLst>
          </p:cNvPr>
          <p:cNvGraphicFramePr/>
          <p:nvPr>
            <p:extLst>
              <p:ext uri="{D42A27DB-BD31-4B8C-83A1-F6EECF244321}">
                <p14:modId xmlns:p14="http://schemas.microsoft.com/office/powerpoint/2010/main" val="227087697"/>
              </p:ext>
            </p:extLst>
          </p:nvPr>
        </p:nvGraphicFramePr>
        <p:xfrm>
          <a:off x="1071228" y="722811"/>
          <a:ext cx="4769296" cy="342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кутник 1">
            <a:extLst>
              <a:ext uri="{FF2B5EF4-FFF2-40B4-BE49-F238E27FC236}">
                <a16:creationId xmlns="" xmlns:a16="http://schemas.microsoft.com/office/drawing/2014/main" id="{FE22A2C3-EF35-4436-A578-0C1F66786F61}"/>
              </a:ext>
            </a:extLst>
          </p:cNvPr>
          <p:cNvSpPr>
            <a:spLocks noChangeArrowheads="1"/>
          </p:cNvSpPr>
          <p:nvPr/>
        </p:nvSpPr>
        <p:spPr bwMode="auto">
          <a:xfrm>
            <a:off x="5994400" y="830997"/>
            <a:ext cx="304209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uk-UA" altLang="uk-UA" sz="1400" dirty="0">
                <a:solidFill>
                  <a:schemeClr val="accent1"/>
                </a:solidFill>
              </a:rPr>
              <a:t>Наказ Міністерства охорони здоров’я України від 01 серпня 2022 року № 1371 «Про затвердження Змін до деяких наказів Міністерства охорони здоров’я України»</a:t>
            </a:r>
            <a:endParaRPr lang="ru-RU" altLang="uk-UA" sz="1400" dirty="0">
              <a:solidFill>
                <a:schemeClr val="accent1"/>
              </a:solidFill>
              <a:cs typeface="Arial" panose="020B0604020202020204" pitchFamily="34" charset="0"/>
            </a:endParaRPr>
          </a:p>
          <a:p>
            <a:r>
              <a:rPr lang="ru-RU" altLang="uk-UA" sz="1400" dirty="0">
                <a:solidFill>
                  <a:schemeClr val="accent1"/>
                </a:solidFill>
                <a:cs typeface="Arial" panose="020B0604020202020204" pitchFamily="34" charset="0"/>
              </a:rPr>
              <a:t>10. В </a:t>
            </a:r>
            <a:r>
              <a:rPr lang="ru-RU" altLang="uk-UA" sz="1400" dirty="0" err="1">
                <a:solidFill>
                  <a:schemeClr val="accent1"/>
                </a:solidFill>
                <a:cs typeface="Arial" panose="020B0604020202020204" pitchFamily="34" charset="0"/>
              </a:rPr>
              <a:t>умовах</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воєнного</a:t>
            </a:r>
            <a:r>
              <a:rPr lang="ru-RU" altLang="uk-UA" sz="1400" dirty="0">
                <a:solidFill>
                  <a:schemeClr val="accent1"/>
                </a:solidFill>
                <a:cs typeface="Arial" panose="020B0604020202020204" pitchFamily="34" charset="0"/>
              </a:rPr>
              <a:t> стану, </a:t>
            </a:r>
            <a:r>
              <a:rPr lang="ru-RU" altLang="uk-UA" sz="1400" dirty="0" err="1">
                <a:solidFill>
                  <a:schemeClr val="accent1"/>
                </a:solidFill>
                <a:cs typeface="Arial" panose="020B0604020202020204" pitchFamily="34" charset="0"/>
              </a:rPr>
              <a:t>надзвичайної</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ситуації</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іншого</a:t>
            </a:r>
            <a:r>
              <a:rPr lang="ru-RU" altLang="uk-UA" sz="1400" dirty="0">
                <a:solidFill>
                  <a:schemeClr val="accent1"/>
                </a:solidFill>
                <a:cs typeface="Arial" panose="020B0604020202020204" pitchFamily="34" charset="0"/>
              </a:rPr>
              <a:t> характеру </a:t>
            </a:r>
            <a:r>
              <a:rPr lang="ru-RU" altLang="uk-UA" sz="1400" dirty="0" err="1">
                <a:solidFill>
                  <a:schemeClr val="accent1"/>
                </a:solidFill>
                <a:cs typeface="Arial" panose="020B0604020202020204" pitchFamily="34" charset="0"/>
              </a:rPr>
              <a:t>безперервна</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тривалість</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навчальних</a:t>
            </a:r>
            <a:r>
              <a:rPr lang="ru-RU" altLang="uk-UA" sz="1400" dirty="0">
                <a:solidFill>
                  <a:schemeClr val="accent1"/>
                </a:solidFill>
                <a:cs typeface="Arial" panose="020B0604020202020204" pitchFamily="34" charset="0"/>
              </a:rPr>
              <a:t> занять при </a:t>
            </a:r>
            <a:r>
              <a:rPr lang="ru-RU" altLang="uk-UA" sz="1400" dirty="0" err="1">
                <a:solidFill>
                  <a:schemeClr val="accent1"/>
                </a:solidFill>
                <a:cs typeface="Arial" panose="020B0604020202020204" pitchFamily="34" charset="0"/>
              </a:rPr>
              <a:t>організації</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дистанційного</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навчання</a:t>
            </a:r>
            <a:r>
              <a:rPr lang="ru-RU" altLang="uk-UA" sz="1400" dirty="0">
                <a:solidFill>
                  <a:schemeClr val="accent1"/>
                </a:solidFill>
                <a:cs typeface="Arial" panose="020B0604020202020204" pitchFamily="34" charset="0"/>
              </a:rPr>
              <a:t> у синхронному </a:t>
            </a:r>
            <a:r>
              <a:rPr lang="ru-RU" altLang="uk-UA" sz="1400" dirty="0" err="1">
                <a:solidFill>
                  <a:schemeClr val="accent1"/>
                </a:solidFill>
                <a:cs typeface="Arial" panose="020B0604020202020204" pitchFamily="34" charset="0"/>
              </a:rPr>
              <a:t>форматі</a:t>
            </a:r>
            <a:r>
              <a:rPr lang="ru-RU" altLang="uk-UA" sz="1400" dirty="0">
                <a:solidFill>
                  <a:schemeClr val="accent1"/>
                </a:solidFill>
                <a:cs typeface="Arial" panose="020B0604020202020204" pitchFamily="34" charset="0"/>
              </a:rPr>
              <a:t> не повинна </a:t>
            </a:r>
            <a:r>
              <a:rPr lang="ru-RU" altLang="uk-UA" sz="1400" dirty="0" err="1">
                <a:solidFill>
                  <a:schemeClr val="accent1"/>
                </a:solidFill>
                <a:cs typeface="Arial" panose="020B0604020202020204" pitchFamily="34" charset="0"/>
              </a:rPr>
              <a:t>перевищувати</a:t>
            </a:r>
            <a:r>
              <a:rPr lang="ru-RU" altLang="uk-UA" sz="1400" dirty="0">
                <a:solidFill>
                  <a:schemeClr val="accent1"/>
                </a:solidFill>
                <a:cs typeface="Arial" panose="020B0604020202020204" pitchFamily="34" charset="0"/>
              </a:rPr>
              <a:t> для </a:t>
            </a:r>
            <a:r>
              <a:rPr lang="ru-RU" altLang="uk-UA" sz="1400" dirty="0" err="1">
                <a:solidFill>
                  <a:schemeClr val="accent1"/>
                </a:solidFill>
                <a:cs typeface="Arial" panose="020B0604020202020204" pitchFamily="34" charset="0"/>
              </a:rPr>
              <a:t>учнів</a:t>
            </a:r>
            <a:r>
              <a:rPr lang="ru-RU" altLang="uk-UA" sz="1400" dirty="0">
                <a:solidFill>
                  <a:schemeClr val="accent1"/>
                </a:solidFill>
                <a:cs typeface="Arial" panose="020B0604020202020204" pitchFamily="34" charset="0"/>
              </a:rPr>
              <a:t>:</a:t>
            </a:r>
          </a:p>
          <a:p>
            <a:pPr>
              <a:buFont typeface="Arial" panose="020B0604020202020204" pitchFamily="34" charset="0"/>
              <a:buChar char="•"/>
            </a:pPr>
            <a:r>
              <a:rPr lang="ru-RU" altLang="uk-UA" sz="1400" dirty="0" smtClean="0">
                <a:solidFill>
                  <a:schemeClr val="accent1"/>
                </a:solidFill>
                <a:cs typeface="Arial" panose="020B0604020202020204" pitchFamily="34" charset="0"/>
              </a:rPr>
              <a:t>5-6 </a:t>
            </a:r>
            <a:r>
              <a:rPr lang="ru-RU" altLang="uk-UA" sz="1400" dirty="0" err="1">
                <a:solidFill>
                  <a:schemeClr val="accent1"/>
                </a:solidFill>
                <a:cs typeface="Arial" panose="020B0604020202020204" pitchFamily="34" charset="0"/>
              </a:rPr>
              <a:t>класів</a:t>
            </a:r>
            <a:r>
              <a:rPr lang="ru-RU" altLang="uk-UA" sz="1400" dirty="0">
                <a:solidFill>
                  <a:schemeClr val="accent1"/>
                </a:solidFill>
                <a:cs typeface="Arial" panose="020B0604020202020204" pitchFamily="34" charset="0"/>
              </a:rPr>
              <a:t> – 2 </a:t>
            </a:r>
            <a:r>
              <a:rPr lang="ru-RU" altLang="uk-UA" sz="1400" dirty="0" err="1">
                <a:solidFill>
                  <a:schemeClr val="accent1"/>
                </a:solidFill>
                <a:cs typeface="Arial" panose="020B0604020202020204" pitchFamily="34" charset="0"/>
              </a:rPr>
              <a:t>навчальних</a:t>
            </a:r>
            <a:r>
              <a:rPr lang="ru-RU" altLang="uk-UA" sz="1400" dirty="0">
                <a:solidFill>
                  <a:schemeClr val="accent1"/>
                </a:solidFill>
                <a:cs typeface="Arial" panose="020B0604020202020204" pitchFamily="34" charset="0"/>
              </a:rPr>
              <a:t> занять по 45 </a:t>
            </a:r>
            <a:r>
              <a:rPr lang="ru-RU" altLang="uk-UA" sz="1400" dirty="0" err="1">
                <a:solidFill>
                  <a:schemeClr val="accent1"/>
                </a:solidFill>
                <a:cs typeface="Arial" panose="020B0604020202020204" pitchFamily="34" charset="0"/>
              </a:rPr>
              <a:t>хв</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або</a:t>
            </a:r>
            <a:r>
              <a:rPr lang="ru-RU" altLang="uk-UA" sz="1400" dirty="0">
                <a:solidFill>
                  <a:schemeClr val="accent1"/>
                </a:solidFill>
                <a:cs typeface="Arial" panose="020B0604020202020204" pitchFamily="34" charset="0"/>
              </a:rPr>
              <a:t> 3 – по 35 </a:t>
            </a:r>
            <a:r>
              <a:rPr lang="ru-RU" altLang="uk-UA" sz="1400" dirty="0" err="1">
                <a:solidFill>
                  <a:schemeClr val="accent1"/>
                </a:solidFill>
                <a:cs typeface="Arial" panose="020B0604020202020204" pitchFamily="34" charset="0"/>
              </a:rPr>
              <a:t>хв</a:t>
            </a:r>
            <a:r>
              <a:rPr lang="ru-RU" altLang="uk-UA" sz="1400" dirty="0">
                <a:solidFill>
                  <a:schemeClr val="accent1"/>
                </a:solidFill>
                <a:cs typeface="Arial" panose="020B0604020202020204" pitchFamily="34" charset="0"/>
              </a:rPr>
              <a:t>., </a:t>
            </a:r>
            <a:r>
              <a:rPr lang="ru-RU" altLang="uk-UA" sz="1400" dirty="0" err="1">
                <a:solidFill>
                  <a:schemeClr val="accent1"/>
                </a:solidFill>
                <a:cs typeface="Arial" panose="020B0604020202020204" pitchFamily="34" charset="0"/>
              </a:rPr>
              <a:t>або</a:t>
            </a:r>
            <a:r>
              <a:rPr lang="ru-RU" altLang="uk-UA" sz="1400" dirty="0">
                <a:solidFill>
                  <a:schemeClr val="accent1"/>
                </a:solidFill>
                <a:cs typeface="Arial" panose="020B0604020202020204" pitchFamily="34" charset="0"/>
              </a:rPr>
              <a:t> 4 – по 25 </a:t>
            </a:r>
            <a:r>
              <a:rPr lang="ru-RU" altLang="uk-UA" sz="1400" dirty="0" err="1">
                <a:solidFill>
                  <a:schemeClr val="accent1"/>
                </a:solidFill>
                <a:cs typeface="Arial" panose="020B0604020202020204" pitchFamily="34" charset="0"/>
              </a:rPr>
              <a:t>хв</a:t>
            </a:r>
            <a:r>
              <a:rPr lang="ru-RU" altLang="uk-UA" sz="1400" dirty="0" smtClean="0">
                <a:solidFill>
                  <a:schemeClr val="accent1"/>
                </a:solidFill>
                <a:cs typeface="Arial" panose="020B0604020202020204" pitchFamily="34" charset="0"/>
              </a:rPr>
              <a:t>.;</a:t>
            </a:r>
            <a:endParaRPr lang="ru-RU" altLang="uk-UA" sz="1400" dirty="0">
              <a:solidFill>
                <a:schemeClr val="accent1"/>
              </a:solidFill>
              <a:cs typeface="Arial" panose="020B0604020202020204" pitchFamily="34" charset="0"/>
            </a:endParaRPr>
          </a:p>
        </p:txBody>
      </p:sp>
      <p:sp>
        <p:nvSpPr>
          <p:cNvPr id="10" name="Прямоугольник 19">
            <a:extLst>
              <a:ext uri="{FF2B5EF4-FFF2-40B4-BE49-F238E27FC236}">
                <a16:creationId xmlns="" xmlns:a16="http://schemas.microsoft.com/office/drawing/2014/main" id="{1250B96B-8733-4E02-8B61-F71325C9D636}"/>
              </a:ext>
            </a:extLst>
          </p:cNvPr>
          <p:cNvSpPr/>
          <p:nvPr/>
        </p:nvSpPr>
        <p:spPr>
          <a:xfrm>
            <a:off x="1763688" y="4149080"/>
            <a:ext cx="4230712" cy="1077218"/>
          </a:xfrm>
          <a:prstGeom prst="rect">
            <a:avLst/>
          </a:prstGeom>
        </p:spPr>
        <p:txBody>
          <a:bodyPr wrap="square">
            <a:spAutoFit/>
          </a:bodyPr>
          <a:lstStyle/>
          <a:p>
            <a:pPr algn="ctr"/>
            <a:r>
              <a:rPr lang="ru-RU" sz="1600" b="1" i="1" dirty="0">
                <a:solidFill>
                  <a:schemeClr val="accent1"/>
                </a:solidFill>
                <a:cs typeface="Arial" panose="020B0604020202020204" pitchFamily="34" charset="0"/>
              </a:rPr>
              <a:t>Форма </a:t>
            </a:r>
            <a:r>
              <a:rPr lang="ru-RU" sz="1600" b="1" i="1" dirty="0" err="1">
                <a:solidFill>
                  <a:schemeClr val="accent1"/>
                </a:solidFill>
                <a:cs typeface="Arial" panose="020B0604020202020204" pitchFamily="34" charset="0"/>
              </a:rPr>
              <a:t>організації</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освітнього</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процесу</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може</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змінюватися</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впродовж</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навчального</a:t>
            </a:r>
            <a:r>
              <a:rPr lang="ru-RU" sz="1600" b="1" i="1" dirty="0">
                <a:solidFill>
                  <a:schemeClr val="accent1"/>
                </a:solidFill>
                <a:cs typeface="Arial" panose="020B0604020202020204" pitchFamily="34" charset="0"/>
              </a:rPr>
              <a:t> року в   </a:t>
            </a:r>
            <a:r>
              <a:rPr lang="ru-RU" sz="1600" b="1" i="1" dirty="0" err="1">
                <a:solidFill>
                  <a:schemeClr val="accent1"/>
                </a:solidFill>
                <a:cs typeface="Arial" panose="020B0604020202020204" pitchFamily="34" charset="0"/>
              </a:rPr>
              <a:t>залежності</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від</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безпекової</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ситуації</a:t>
            </a:r>
            <a:r>
              <a:rPr lang="ru-RU" sz="1600" b="1" i="1" dirty="0">
                <a:solidFill>
                  <a:schemeClr val="accent1"/>
                </a:solidFill>
                <a:cs typeface="Arial" panose="020B0604020202020204" pitchFamily="34" charset="0"/>
              </a:rPr>
              <a:t> у </a:t>
            </a:r>
            <a:r>
              <a:rPr lang="ru-RU" sz="1600" b="1" i="1" dirty="0" err="1">
                <a:solidFill>
                  <a:schemeClr val="accent1"/>
                </a:solidFill>
                <a:cs typeface="Arial" panose="020B0604020202020204" pitchFamily="34" charset="0"/>
              </a:rPr>
              <a:t>населеному</a:t>
            </a:r>
            <a:r>
              <a:rPr lang="ru-RU" sz="1600" b="1" i="1" dirty="0">
                <a:solidFill>
                  <a:schemeClr val="accent1"/>
                </a:solidFill>
                <a:cs typeface="Arial" panose="020B0604020202020204" pitchFamily="34" charset="0"/>
              </a:rPr>
              <a:t> </a:t>
            </a:r>
            <a:r>
              <a:rPr lang="ru-RU" sz="1600" b="1" i="1" dirty="0" err="1">
                <a:solidFill>
                  <a:schemeClr val="accent1"/>
                </a:solidFill>
                <a:cs typeface="Arial" panose="020B0604020202020204" pitchFamily="34" charset="0"/>
              </a:rPr>
              <a:t>пункті</a:t>
            </a:r>
            <a:r>
              <a:rPr lang="ru-RU" sz="1600" b="1" i="1" dirty="0">
                <a:solidFill>
                  <a:schemeClr val="accent1"/>
                </a:solidFill>
                <a:cs typeface="Arial" panose="020B0604020202020204" pitchFamily="34" charset="0"/>
              </a:rPr>
              <a:t>.</a:t>
            </a:r>
          </a:p>
        </p:txBody>
      </p:sp>
      <p:sp>
        <p:nvSpPr>
          <p:cNvPr id="11" name="Прямоугольник 1">
            <a:extLst>
              <a:ext uri="{FF2B5EF4-FFF2-40B4-BE49-F238E27FC236}">
                <a16:creationId xmlns="" xmlns:a16="http://schemas.microsoft.com/office/drawing/2014/main" id="{ACD53CD5-C009-4BD6-9564-65F1B8F7D74F}"/>
              </a:ext>
            </a:extLst>
          </p:cNvPr>
          <p:cNvSpPr/>
          <p:nvPr/>
        </p:nvSpPr>
        <p:spPr>
          <a:xfrm>
            <a:off x="1907704" y="5337646"/>
            <a:ext cx="7128792" cy="1323439"/>
          </a:xfrm>
          <a:prstGeom prst="rect">
            <a:avLst/>
          </a:prstGeom>
        </p:spPr>
        <p:txBody>
          <a:bodyPr wrap="square">
            <a:spAutoFit/>
          </a:bodyPr>
          <a:lstStyle/>
          <a:p>
            <a:r>
              <a:rPr lang="ru-RU" sz="1600" dirty="0" err="1">
                <a:cs typeface="Arial" panose="020B0604020202020204" pitchFamily="34" charset="0"/>
              </a:rPr>
              <a:t>Тривалість</a:t>
            </a:r>
            <a:r>
              <a:rPr lang="ru-RU" sz="1600" dirty="0">
                <a:cs typeface="Arial" panose="020B0604020202020204" pitchFamily="34" charset="0"/>
              </a:rPr>
              <a:t> </a:t>
            </a:r>
            <a:r>
              <a:rPr lang="ru-RU" sz="1600" dirty="0" err="1">
                <a:cs typeface="Arial" panose="020B0604020202020204" pitchFamily="34" charset="0"/>
              </a:rPr>
              <a:t>виконання</a:t>
            </a:r>
            <a:r>
              <a:rPr lang="ru-RU" sz="1600" dirty="0">
                <a:cs typeface="Arial" panose="020B0604020202020204" pitchFamily="34" charset="0"/>
              </a:rPr>
              <a:t> </a:t>
            </a:r>
            <a:r>
              <a:rPr lang="ru-RU" sz="1600" dirty="0" err="1">
                <a:cs typeface="Arial" panose="020B0604020202020204" pitchFamily="34" charset="0"/>
              </a:rPr>
              <a:t>завдань</a:t>
            </a:r>
            <a:r>
              <a:rPr lang="ru-RU" sz="1600" dirty="0">
                <a:cs typeface="Arial" panose="020B0604020202020204" pitchFamily="34" charset="0"/>
              </a:rPr>
              <a:t> для </a:t>
            </a:r>
            <a:r>
              <a:rPr lang="ru-RU" sz="1600" dirty="0" err="1">
                <a:cs typeface="Arial" panose="020B0604020202020204" pitchFamily="34" charset="0"/>
              </a:rPr>
              <a:t>самопідготовки</a:t>
            </a:r>
            <a:r>
              <a:rPr lang="ru-RU" sz="1600" dirty="0">
                <a:cs typeface="Arial" panose="020B0604020202020204" pitchFamily="34" charset="0"/>
              </a:rPr>
              <a:t> </a:t>
            </a:r>
            <a:r>
              <a:rPr lang="ru-RU" sz="1600" dirty="0" err="1">
                <a:cs typeface="Arial" panose="020B0604020202020204" pitchFamily="34" charset="0"/>
              </a:rPr>
              <a:t>учнів</a:t>
            </a:r>
            <a:r>
              <a:rPr lang="ru-RU" sz="1600" dirty="0">
                <a:cs typeface="Arial" panose="020B0604020202020204" pitchFamily="34" charset="0"/>
              </a:rPr>
              <a:t> у </a:t>
            </a:r>
            <a:r>
              <a:rPr lang="ru-RU" sz="1600" dirty="0" err="1">
                <a:cs typeface="Arial" panose="020B0604020202020204" pitchFamily="34" charset="0"/>
              </a:rPr>
              <a:t>позанавчальний</a:t>
            </a:r>
            <a:r>
              <a:rPr lang="ru-RU" sz="1600" dirty="0">
                <a:cs typeface="Arial" panose="020B0604020202020204" pitchFamily="34" charset="0"/>
              </a:rPr>
              <a:t> час </a:t>
            </a:r>
            <a:r>
              <a:rPr lang="ru-RU" sz="1600" dirty="0">
                <a:solidFill>
                  <a:srgbClr val="FF0000"/>
                </a:solidFill>
                <a:cs typeface="Arial" panose="020B0604020202020204" pitchFamily="34" charset="0"/>
              </a:rPr>
              <a:t>не </a:t>
            </a:r>
            <a:r>
              <a:rPr lang="ru-RU" sz="1600" dirty="0" err="1">
                <a:solidFill>
                  <a:srgbClr val="FF0000"/>
                </a:solidFill>
                <a:cs typeface="Arial" panose="020B0604020202020204" pitchFamily="34" charset="0"/>
              </a:rPr>
              <a:t>рекомендується</a:t>
            </a:r>
            <a:r>
              <a:rPr lang="ru-RU" sz="1600" dirty="0">
                <a:solidFill>
                  <a:srgbClr val="FF0000"/>
                </a:solidFill>
                <a:cs typeface="Arial" panose="020B0604020202020204" pitchFamily="34" charset="0"/>
              </a:rPr>
              <a:t> :</a:t>
            </a:r>
          </a:p>
          <a:p>
            <a:pPr marL="257175" indent="-257175" algn="ctr">
              <a:buFont typeface="Wingdings" pitchFamily="2" charset="2"/>
              <a:buChar char="Ø"/>
            </a:pPr>
            <a:r>
              <a:rPr lang="ru-RU" sz="1600" dirty="0" err="1">
                <a:solidFill>
                  <a:schemeClr val="accent1">
                    <a:lumMod val="75000"/>
                  </a:schemeClr>
                </a:solidFill>
                <a:cs typeface="Arial" panose="020B0604020202020204" pitchFamily="34" charset="0"/>
              </a:rPr>
              <a:t>більше</a:t>
            </a:r>
            <a:r>
              <a:rPr lang="ru-RU" sz="1600" dirty="0">
                <a:solidFill>
                  <a:schemeClr val="accent1">
                    <a:lumMod val="75000"/>
                  </a:schemeClr>
                </a:solidFill>
                <a:cs typeface="Arial" panose="020B0604020202020204" pitchFamily="34" charset="0"/>
              </a:rPr>
              <a:t> 1 </a:t>
            </a:r>
            <a:r>
              <a:rPr lang="ru-RU" sz="1600" dirty="0" err="1">
                <a:solidFill>
                  <a:schemeClr val="accent1">
                    <a:lumMod val="75000"/>
                  </a:schemeClr>
                </a:solidFill>
                <a:cs typeface="Arial" panose="020B0604020202020204" pitchFamily="34" charset="0"/>
              </a:rPr>
              <a:t>години</a:t>
            </a:r>
            <a:r>
              <a:rPr lang="ru-RU" sz="1600" dirty="0">
                <a:solidFill>
                  <a:schemeClr val="accent1">
                    <a:lumMod val="75000"/>
                  </a:schemeClr>
                </a:solidFill>
                <a:cs typeface="Arial" panose="020B0604020202020204" pitchFamily="34" charset="0"/>
              </a:rPr>
              <a:t> у 3 – 5 </a:t>
            </a:r>
            <a:r>
              <a:rPr lang="ru-RU" sz="1600" dirty="0" err="1">
                <a:solidFill>
                  <a:schemeClr val="accent1">
                    <a:lumMod val="75000"/>
                  </a:schemeClr>
                </a:solidFill>
                <a:cs typeface="Arial" panose="020B0604020202020204" pitchFamily="34" charset="0"/>
              </a:rPr>
              <a:t>класах</a:t>
            </a:r>
            <a:r>
              <a:rPr lang="ru-RU" sz="1600" dirty="0">
                <a:cs typeface="Arial" panose="020B0604020202020204" pitchFamily="34" charset="0"/>
              </a:rPr>
              <a:t>, </a:t>
            </a:r>
          </a:p>
          <a:p>
            <a:pPr marL="257175" indent="-257175" algn="ctr">
              <a:buFont typeface="Wingdings" pitchFamily="2" charset="2"/>
              <a:buChar char="Ø"/>
            </a:pPr>
            <a:r>
              <a:rPr lang="ru-RU" sz="1600" dirty="0">
                <a:solidFill>
                  <a:srgbClr val="00B050"/>
                </a:solidFill>
                <a:cs typeface="Arial" panose="020B0604020202020204" pitchFamily="34" charset="0"/>
              </a:rPr>
              <a:t>1,5 </a:t>
            </a:r>
            <a:r>
              <a:rPr lang="ru-RU" sz="1600" dirty="0" err="1">
                <a:solidFill>
                  <a:srgbClr val="00B050"/>
                </a:solidFill>
                <a:cs typeface="Arial" panose="020B0604020202020204" pitchFamily="34" charset="0"/>
              </a:rPr>
              <a:t>години</a:t>
            </a:r>
            <a:r>
              <a:rPr lang="ru-RU" sz="1600" dirty="0">
                <a:solidFill>
                  <a:srgbClr val="00B050"/>
                </a:solidFill>
                <a:cs typeface="Arial" panose="020B0604020202020204" pitchFamily="34" charset="0"/>
              </a:rPr>
              <a:t> у 6 – 9 </a:t>
            </a:r>
            <a:r>
              <a:rPr lang="ru-RU" sz="1600" dirty="0" err="1">
                <a:solidFill>
                  <a:srgbClr val="00B050"/>
                </a:solidFill>
                <a:cs typeface="Arial" panose="020B0604020202020204" pitchFamily="34" charset="0"/>
              </a:rPr>
              <a:t>класах</a:t>
            </a:r>
            <a:r>
              <a:rPr lang="ru-RU" sz="1600" dirty="0">
                <a:solidFill>
                  <a:srgbClr val="00B050"/>
                </a:solidFill>
                <a:cs typeface="Arial" panose="020B0604020202020204" pitchFamily="34" charset="0"/>
              </a:rPr>
              <a:t>,</a:t>
            </a:r>
            <a:r>
              <a:rPr lang="ru-RU" sz="1600" dirty="0">
                <a:cs typeface="Arial" panose="020B0604020202020204" pitchFamily="34" charset="0"/>
              </a:rPr>
              <a:t>  </a:t>
            </a:r>
          </a:p>
          <a:p>
            <a:pPr marL="257175" indent="-257175" algn="ctr">
              <a:buFont typeface="Wingdings" pitchFamily="2" charset="2"/>
              <a:buChar char="Ø"/>
            </a:pPr>
            <a:r>
              <a:rPr lang="ru-RU" sz="1600" dirty="0">
                <a:solidFill>
                  <a:srgbClr val="7030A0"/>
                </a:solidFill>
                <a:cs typeface="Arial" panose="020B0604020202020204" pitchFamily="34" charset="0"/>
              </a:rPr>
              <a:t>2 </a:t>
            </a:r>
            <a:r>
              <a:rPr lang="ru-RU" sz="1600" dirty="0" err="1">
                <a:solidFill>
                  <a:srgbClr val="7030A0"/>
                </a:solidFill>
                <a:cs typeface="Arial" panose="020B0604020202020204" pitchFamily="34" charset="0"/>
              </a:rPr>
              <a:t>години</a:t>
            </a:r>
            <a:r>
              <a:rPr lang="ru-RU" sz="1600" dirty="0">
                <a:solidFill>
                  <a:srgbClr val="7030A0"/>
                </a:solidFill>
                <a:cs typeface="Arial" panose="020B0604020202020204" pitchFamily="34" charset="0"/>
              </a:rPr>
              <a:t> - у 10-11(12) </a:t>
            </a:r>
            <a:r>
              <a:rPr lang="ru-RU" sz="1600" dirty="0" err="1">
                <a:solidFill>
                  <a:srgbClr val="7030A0"/>
                </a:solidFill>
                <a:cs typeface="Arial" panose="020B0604020202020204" pitchFamily="34" charset="0"/>
              </a:rPr>
              <a:t>класах</a:t>
            </a:r>
            <a:r>
              <a:rPr lang="ru-RU" sz="1600" dirty="0">
                <a:cs typeface="Arial" panose="020B0604020202020204" pitchFamily="34" charset="0"/>
              </a:rPr>
              <a:t>. </a:t>
            </a:r>
          </a:p>
        </p:txBody>
      </p:sp>
    </p:spTree>
    <p:extLst>
      <p:ext uri="{BB962C8B-B14F-4D97-AF65-F5344CB8AC3E}">
        <p14:creationId xmlns:p14="http://schemas.microsoft.com/office/powerpoint/2010/main" val="5319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xmlns="" id="{C36C722F-1249-4DE4-9AA4-23E22521E024}"/>
              </a:ext>
            </a:extLst>
          </p:cNvPr>
          <p:cNvSpPr txBox="1">
            <a:spLocks/>
          </p:cNvSpPr>
          <p:nvPr/>
        </p:nvSpPr>
        <p:spPr>
          <a:xfrm>
            <a:off x="29245" y="124380"/>
            <a:ext cx="9085509" cy="12674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uk-UA" sz="2800" i="1" dirty="0" smtClean="0">
                <a:latin typeface="Times New Roman" panose="02020603050405020304" pitchFamily="18" charset="0"/>
                <a:cs typeface="Times New Roman" pitchFamily="18" charset="0"/>
              </a:rPr>
              <a:t>РЕАЛІЗАЦІЯ ДЕРЖАВНОГО СТАНДАРТУ </a:t>
            </a:r>
          </a:p>
          <a:p>
            <a:pPr algn="ctr"/>
            <a:r>
              <a:rPr lang="uk-UA" sz="2800" i="1" dirty="0" smtClean="0">
                <a:latin typeface="Times New Roman" panose="02020603050405020304" pitchFamily="18" charset="0"/>
                <a:cs typeface="Times New Roman" pitchFamily="18" charset="0"/>
              </a:rPr>
              <a:t>базової </a:t>
            </a:r>
            <a:r>
              <a:rPr lang="uk-UA" sz="2800" i="1" dirty="0">
                <a:latin typeface="Times New Roman" panose="02020603050405020304" pitchFamily="18" charset="0"/>
                <a:cs typeface="Times New Roman" pitchFamily="18" charset="0"/>
              </a:rPr>
              <a:t>середньої освіти </a:t>
            </a:r>
            <a:endParaRPr lang="uk-UA" sz="2800" i="1" dirty="0" smtClean="0">
              <a:latin typeface="Times New Roman" panose="02020603050405020304" pitchFamily="18" charset="0"/>
              <a:cs typeface="Times New Roman" pitchFamily="18" charset="0"/>
            </a:endParaRPr>
          </a:p>
          <a:p>
            <a:pPr algn="ctr"/>
            <a:r>
              <a:rPr lang="en-US" sz="2000" dirty="0" smtClean="0">
                <a:latin typeface="Times New Roman" panose="02020603050405020304" pitchFamily="18" charset="0"/>
                <a:cs typeface="Times New Roman" panose="02020603050405020304" pitchFamily="18" charset="0"/>
                <a:hlinkClick r:id="rId2"/>
              </a:rPr>
              <a:t>https</a:t>
            </a:r>
            <a:r>
              <a:rPr lang="en-US" sz="2000" dirty="0">
                <a:latin typeface="Times New Roman" panose="02020603050405020304" pitchFamily="18" charset="0"/>
                <a:cs typeface="Times New Roman" panose="02020603050405020304" pitchFamily="18" charset="0"/>
                <a:hlinkClick r:id="rId2"/>
              </a:rPr>
              <a:t>://mon.gov.ua/ua/osvita/zagalna-serednya-osvita/nova-ukrayinska-shkola/derzhavnij-standart-bazovoyi-serednoyi-osviti</a:t>
            </a:r>
            <a:endParaRPr lang="uk-UA" sz="2000" dirty="0">
              <a:latin typeface="Times New Roman" panose="02020603050405020304" pitchFamily="18" charset="0"/>
              <a:cs typeface="Times New Roman" panose="02020603050405020304" pitchFamily="18" charset="0"/>
            </a:endParaRPr>
          </a:p>
        </p:txBody>
      </p:sp>
      <p:sp>
        <p:nvSpPr>
          <p:cNvPr id="4" name="Google Shape;452;p15">
            <a:extLst>
              <a:ext uri="{FF2B5EF4-FFF2-40B4-BE49-F238E27FC236}">
                <a16:creationId xmlns:a16="http://schemas.microsoft.com/office/drawing/2014/main" xmlns="" id="{8B8DBE66-A397-439F-A530-8546B320FF21}"/>
              </a:ext>
            </a:extLst>
          </p:cNvPr>
          <p:cNvSpPr txBox="1">
            <a:spLocks/>
          </p:cNvSpPr>
          <p:nvPr/>
        </p:nvSpPr>
        <p:spPr>
          <a:xfrm>
            <a:off x="24063" y="1482813"/>
            <a:ext cx="8972537" cy="974555"/>
          </a:xfrm>
          <a:prstGeom prst="rect">
            <a:avLst/>
          </a:prstGeom>
          <a:noFill/>
          <a:ln>
            <a:noFill/>
          </a:ln>
        </p:spPr>
        <p:txBody>
          <a:bodyPr spcFirstLastPara="1" vert="horz" wrap="square" lIns="68567" tIns="34274" rIns="68567" bIns="34274" rtlCol="0"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SzPts val="2800"/>
            </a:pPr>
            <a:r>
              <a:rPr lang="ru-RU" b="1" dirty="0">
                <a:latin typeface="Times New Roman"/>
                <a:ea typeface="Times New Roman"/>
                <a:cs typeface="Times New Roman"/>
                <a:sym typeface="Times New Roman"/>
              </a:rPr>
              <a:t>З </a:t>
            </a:r>
            <a:r>
              <a:rPr lang="ru-RU" b="1" u="sng" dirty="0">
                <a:latin typeface="Times New Roman"/>
                <a:ea typeface="Times New Roman"/>
                <a:cs typeface="Times New Roman"/>
                <a:sym typeface="Times New Roman"/>
              </a:rPr>
              <a:t>1 </a:t>
            </a:r>
            <a:r>
              <a:rPr lang="ru-RU" b="1" u="sng" dirty="0" err="1">
                <a:latin typeface="Times New Roman"/>
                <a:ea typeface="Times New Roman"/>
                <a:cs typeface="Times New Roman"/>
                <a:sym typeface="Times New Roman"/>
              </a:rPr>
              <a:t>вересня</a:t>
            </a:r>
            <a:r>
              <a:rPr lang="ru-RU" b="1" u="sng" dirty="0">
                <a:latin typeface="Times New Roman"/>
                <a:ea typeface="Times New Roman"/>
                <a:cs typeface="Times New Roman"/>
                <a:sym typeface="Times New Roman"/>
              </a:rPr>
              <a:t> </a:t>
            </a:r>
            <a:r>
              <a:rPr lang="ru-RU" b="1" u="sng" dirty="0" smtClean="0">
                <a:latin typeface="Times New Roman"/>
                <a:ea typeface="Times New Roman"/>
                <a:cs typeface="Times New Roman"/>
                <a:sym typeface="Times New Roman"/>
              </a:rPr>
              <a:t>2023 </a:t>
            </a:r>
            <a:r>
              <a:rPr lang="ru-RU" b="1" dirty="0">
                <a:latin typeface="Times New Roman"/>
                <a:ea typeface="Times New Roman"/>
                <a:cs typeface="Times New Roman"/>
                <a:sym typeface="Times New Roman"/>
              </a:rPr>
              <a:t>року  </a:t>
            </a:r>
            <a:r>
              <a:rPr lang="ru-RU" b="1" dirty="0" err="1">
                <a:latin typeface="Times New Roman"/>
                <a:ea typeface="Times New Roman"/>
                <a:cs typeface="Times New Roman"/>
                <a:sym typeface="Times New Roman"/>
              </a:rPr>
              <a:t>застосовуватиметься</a:t>
            </a:r>
            <a:r>
              <a:rPr lang="ru-RU" b="1" dirty="0">
                <a:latin typeface="Times New Roman"/>
                <a:ea typeface="Times New Roman"/>
                <a:cs typeface="Times New Roman"/>
                <a:sym typeface="Times New Roman"/>
              </a:rPr>
              <a:t> ( 5 </a:t>
            </a:r>
            <a:r>
              <a:rPr lang="ru-RU" b="1" dirty="0" smtClean="0">
                <a:latin typeface="Times New Roman"/>
                <a:ea typeface="Times New Roman"/>
                <a:cs typeface="Times New Roman"/>
                <a:sym typeface="Times New Roman"/>
              </a:rPr>
              <a:t>– 6 </a:t>
            </a:r>
            <a:r>
              <a:rPr lang="ru-RU" b="1" dirty="0" err="1" smtClean="0">
                <a:latin typeface="Times New Roman"/>
                <a:ea typeface="Times New Roman"/>
                <a:cs typeface="Times New Roman"/>
                <a:sym typeface="Times New Roman"/>
              </a:rPr>
              <a:t>клас</a:t>
            </a:r>
            <a:r>
              <a:rPr lang="ru-RU" b="1" dirty="0">
                <a:latin typeface="Times New Roman"/>
                <a:ea typeface="Times New Roman"/>
                <a:cs typeface="Times New Roman"/>
                <a:sym typeface="Times New Roman"/>
              </a:rPr>
              <a:t>)</a:t>
            </a:r>
          </a:p>
          <a:p>
            <a:pPr algn="ctr">
              <a:spcBef>
                <a:spcPts val="0"/>
              </a:spcBef>
              <a:buSzPts val="2800"/>
            </a:pPr>
            <a:r>
              <a:rPr lang="ru-RU" b="1" dirty="0" err="1">
                <a:solidFill>
                  <a:srgbClr val="FF0000"/>
                </a:solidFill>
                <a:latin typeface="Times New Roman"/>
                <a:ea typeface="Times New Roman"/>
                <a:cs typeface="Times New Roman"/>
                <a:sym typeface="Times New Roman"/>
              </a:rPr>
              <a:t>Державний</a:t>
            </a:r>
            <a:r>
              <a:rPr lang="ru-RU" b="1" dirty="0">
                <a:solidFill>
                  <a:srgbClr val="FF0000"/>
                </a:solidFill>
                <a:latin typeface="Times New Roman"/>
                <a:ea typeface="Times New Roman"/>
                <a:cs typeface="Times New Roman"/>
                <a:sym typeface="Times New Roman"/>
              </a:rPr>
              <a:t> стандарт </a:t>
            </a:r>
            <a:r>
              <a:rPr lang="ru-RU" b="1" dirty="0" err="1">
                <a:solidFill>
                  <a:srgbClr val="FF0000"/>
                </a:solidFill>
                <a:latin typeface="Times New Roman"/>
                <a:ea typeface="Times New Roman"/>
                <a:cs typeface="Times New Roman"/>
                <a:sym typeface="Times New Roman"/>
              </a:rPr>
              <a:t>базової</a:t>
            </a:r>
            <a:r>
              <a:rPr lang="ru-RU" b="1" dirty="0">
                <a:solidFill>
                  <a:srgbClr val="FF0000"/>
                </a:solidFill>
                <a:latin typeface="Times New Roman"/>
                <a:ea typeface="Times New Roman"/>
                <a:cs typeface="Times New Roman"/>
                <a:sym typeface="Times New Roman"/>
              </a:rPr>
              <a:t> </a:t>
            </a:r>
            <a:r>
              <a:rPr lang="ru-RU" b="1" dirty="0" err="1">
                <a:solidFill>
                  <a:srgbClr val="FF0000"/>
                </a:solidFill>
                <a:latin typeface="Times New Roman"/>
                <a:ea typeface="Times New Roman"/>
                <a:cs typeface="Times New Roman"/>
                <a:sym typeface="Times New Roman"/>
              </a:rPr>
              <a:t>середньої</a:t>
            </a:r>
            <a:r>
              <a:rPr lang="ru-RU" b="1" dirty="0">
                <a:solidFill>
                  <a:srgbClr val="FF0000"/>
                </a:solidFill>
                <a:latin typeface="Times New Roman"/>
                <a:ea typeface="Times New Roman"/>
                <a:cs typeface="Times New Roman"/>
                <a:sym typeface="Times New Roman"/>
              </a:rPr>
              <a:t> </a:t>
            </a:r>
            <a:r>
              <a:rPr lang="ru-RU" b="1" dirty="0" err="1">
                <a:solidFill>
                  <a:srgbClr val="FF0000"/>
                </a:solidFill>
                <a:latin typeface="Times New Roman"/>
                <a:ea typeface="Times New Roman"/>
                <a:cs typeface="Times New Roman"/>
                <a:sym typeface="Times New Roman"/>
              </a:rPr>
              <a:t>освіти</a:t>
            </a:r>
            <a:r>
              <a:rPr lang="ru-RU" b="1" dirty="0">
                <a:solidFill>
                  <a:srgbClr val="FF0000"/>
                </a:solidFill>
                <a:latin typeface="Times New Roman"/>
                <a:ea typeface="Times New Roman"/>
                <a:cs typeface="Times New Roman"/>
                <a:sym typeface="Times New Roman"/>
              </a:rPr>
              <a:t>  </a:t>
            </a:r>
          </a:p>
          <a:p>
            <a:pPr algn="ctr">
              <a:spcBef>
                <a:spcPts val="0"/>
              </a:spcBef>
              <a:buSzPts val="2800"/>
            </a:pPr>
            <a:r>
              <a:rPr lang="ru-RU" b="1" dirty="0">
                <a:solidFill>
                  <a:schemeClr val="tx1"/>
                </a:solidFill>
                <a:latin typeface="Times New Roman"/>
                <a:ea typeface="Times New Roman"/>
                <a:cs typeface="Times New Roman"/>
                <a:sym typeface="Times New Roman"/>
              </a:rPr>
              <a:t>(постанова КМУ  </a:t>
            </a:r>
            <a:r>
              <a:rPr lang="ru-RU" b="1" dirty="0" err="1">
                <a:solidFill>
                  <a:schemeClr val="tx1"/>
                </a:solidFill>
                <a:latin typeface="Times New Roman"/>
                <a:ea typeface="Times New Roman"/>
                <a:cs typeface="Times New Roman"/>
                <a:sym typeface="Times New Roman"/>
              </a:rPr>
              <a:t>від</a:t>
            </a:r>
            <a:r>
              <a:rPr lang="ru-RU" b="1" dirty="0">
                <a:solidFill>
                  <a:schemeClr val="tx1"/>
                </a:solidFill>
                <a:latin typeface="Times New Roman"/>
                <a:ea typeface="Times New Roman"/>
                <a:cs typeface="Times New Roman"/>
                <a:sym typeface="Times New Roman"/>
              </a:rPr>
              <a:t> 30 вересня 2020 р.  № 898)</a:t>
            </a:r>
            <a:endParaRPr lang="ru-RU" dirty="0">
              <a:solidFill>
                <a:schemeClr val="tx1"/>
              </a:solidFill>
            </a:endParaRPr>
          </a:p>
        </p:txBody>
      </p:sp>
      <p:sp>
        <p:nvSpPr>
          <p:cNvPr id="6" name="Прямоугольник 5">
            <a:extLst>
              <a:ext uri="{FF2B5EF4-FFF2-40B4-BE49-F238E27FC236}">
                <a16:creationId xmlns:a16="http://schemas.microsoft.com/office/drawing/2014/main" xmlns="" id="{1F66FE4C-57F0-458C-A5BC-2E70DBCBC0B4}"/>
              </a:ext>
            </a:extLst>
          </p:cNvPr>
          <p:cNvSpPr/>
          <p:nvPr/>
        </p:nvSpPr>
        <p:spPr>
          <a:xfrm>
            <a:off x="75936" y="2709705"/>
            <a:ext cx="9080041" cy="923330"/>
          </a:xfrm>
          <a:prstGeom prst="rect">
            <a:avLst/>
          </a:prstGeom>
        </p:spPr>
        <p:txBody>
          <a:bodyPr wrap="square">
            <a:spAutoFit/>
          </a:bodyPr>
          <a:lstStyle/>
          <a:p>
            <a:pPr algn="ctr"/>
            <a:r>
              <a:rPr lang="ru-RU" dirty="0" err="1">
                <a:latin typeface="Times New Roman" panose="02020603050405020304" pitchFamily="18" charset="0"/>
                <a:cs typeface="Times New Roman" panose="02020603050405020304" pitchFamily="18" charset="0"/>
              </a:rPr>
              <a:t>Державний</a:t>
            </a:r>
            <a:r>
              <a:rPr lang="ru-RU" dirty="0">
                <a:latin typeface="Times New Roman" panose="02020603050405020304" pitchFamily="18" charset="0"/>
                <a:cs typeface="Times New Roman" panose="02020603050405020304" pitchFamily="18" charset="0"/>
              </a:rPr>
              <a:t> стандарт </a:t>
            </a:r>
            <a:r>
              <a:rPr lang="ru-RU" dirty="0" err="1">
                <a:latin typeface="Times New Roman" panose="02020603050405020304" pitchFamily="18" charset="0"/>
                <a:cs typeface="Times New Roman" panose="02020603050405020304" pitchFamily="18" charset="0"/>
              </a:rPr>
              <a:t>визначає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вимоги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обов’язкових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учнів</a:t>
            </a:r>
            <a:r>
              <a:rPr lang="ru-RU" dirty="0">
                <a:latin typeface="Times New Roman" panose="02020603050405020304" pitchFamily="18" charset="0"/>
                <a:cs typeface="Times New Roman" panose="02020603050405020304" pitchFamily="18" charset="0"/>
              </a:rPr>
              <a:t> на </a:t>
            </a:r>
          </a:p>
          <a:p>
            <a:pPr algn="ctr"/>
            <a:r>
              <a:rPr lang="ru-RU" dirty="0" err="1">
                <a:latin typeface="Times New Roman" panose="02020603050405020304" pitchFamily="18" charset="0"/>
                <a:cs typeface="Times New Roman" panose="02020603050405020304" pitchFamily="18" charset="0"/>
              </a:rPr>
              <a:t>рівні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обсяг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навантаження</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розподілений</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освітніми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галузями</a:t>
            </a:r>
            <a:r>
              <a:rPr lang="ru-RU" dirty="0">
                <a:latin typeface="Times New Roman" panose="02020603050405020304" pitchFamily="18" charset="0"/>
                <a:cs typeface="Times New Roman" panose="02020603050405020304" pitchFamily="18" charset="0"/>
              </a:rPr>
              <a:t>, структуру та </a:t>
            </a:r>
            <a:r>
              <a:rPr lang="ru-RU" dirty="0" err="1">
                <a:latin typeface="Times New Roman" panose="02020603050405020304" pitchFamily="18" charset="0"/>
                <a:cs typeface="Times New Roman" panose="02020603050405020304" pitchFamily="18" charset="0"/>
              </a:rPr>
              <a:t>зміст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a:t>
            </a:r>
          </a:p>
        </p:txBody>
      </p:sp>
      <p:sp>
        <p:nvSpPr>
          <p:cNvPr id="8" name="Google Shape;459;p16">
            <a:extLst>
              <a:ext uri="{FF2B5EF4-FFF2-40B4-BE49-F238E27FC236}">
                <a16:creationId xmlns:a16="http://schemas.microsoft.com/office/drawing/2014/main" xmlns="" id="{2EB17CB7-3D91-461A-8046-268C34A1F0DC}"/>
              </a:ext>
            </a:extLst>
          </p:cNvPr>
          <p:cNvSpPr/>
          <p:nvPr/>
        </p:nvSpPr>
        <p:spPr>
          <a:xfrm>
            <a:off x="1899813" y="3794638"/>
            <a:ext cx="2976981" cy="376994"/>
          </a:xfrm>
          <a:prstGeom prst="rect">
            <a:avLst/>
          </a:prstGeom>
          <a:noFill/>
          <a:ln>
            <a:noFill/>
          </a:ln>
        </p:spPr>
        <p:txBody>
          <a:bodyPr spcFirstLastPara="1" wrap="square" lIns="68567" tIns="34274" rIns="68567" bIns="34274" anchor="t" anchorCtr="0">
            <a:spAutoFit/>
          </a:bodyPr>
          <a:lstStyle/>
          <a:p>
            <a:pPr algn="ctr"/>
            <a:r>
              <a:rPr lang="ru-RU"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2 ЦИКЛИ НАВЧАННЯ</a:t>
            </a:r>
            <a:endParaRPr lang="ru-RU" sz="2000" dirty="0">
              <a:latin typeface="Times New Roman" panose="02020603050405020304" pitchFamily="18" charset="0"/>
              <a:cs typeface="Times New Roman" panose="02020603050405020304" pitchFamily="18" charset="0"/>
            </a:endParaRPr>
          </a:p>
        </p:txBody>
      </p:sp>
      <p:graphicFrame>
        <p:nvGraphicFramePr>
          <p:cNvPr id="9" name="Схема 8">
            <a:extLst>
              <a:ext uri="{FF2B5EF4-FFF2-40B4-BE49-F238E27FC236}">
                <a16:creationId xmlns:a16="http://schemas.microsoft.com/office/drawing/2014/main" xmlns="" id="{1B01072A-BD4A-4067-B6EE-708CDD813C42}"/>
              </a:ext>
            </a:extLst>
          </p:cNvPr>
          <p:cNvGraphicFramePr/>
          <p:nvPr>
            <p:extLst>
              <p:ext uri="{D42A27DB-BD31-4B8C-83A1-F6EECF244321}">
                <p14:modId xmlns:p14="http://schemas.microsoft.com/office/powerpoint/2010/main" val="3789061702"/>
              </p:ext>
            </p:extLst>
          </p:nvPr>
        </p:nvGraphicFramePr>
        <p:xfrm>
          <a:off x="3115896" y="3752849"/>
          <a:ext cx="5717931" cy="3021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61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90BEB0DC-1DBD-4880-925D-9EE90EDE0181}"/>
              </a:ext>
            </a:extLst>
          </p:cNvPr>
          <p:cNvSpPr>
            <a:spLocks noGrp="1"/>
          </p:cNvSpPr>
          <p:nvPr>
            <p:ph type="title"/>
          </p:nvPr>
        </p:nvSpPr>
        <p:spPr>
          <a:xfrm>
            <a:off x="3645" y="21098"/>
            <a:ext cx="7524328" cy="548680"/>
          </a:xfrm>
        </p:spPr>
        <p:txBody>
          <a:bodyPr>
            <a:noAutofit/>
          </a:bodyPr>
          <a:lstStyle/>
          <a:p>
            <a:r>
              <a:rPr lang="en-US" altLang="ko-KR" sz="3600" dirty="0">
                <a:latin typeface="Times New Roman" panose="02020603050405020304" pitchFamily="18" charset="0"/>
                <a:cs typeface="Times New Roman" panose="02020603050405020304" pitchFamily="18" charset="0"/>
              </a:rPr>
              <a:t> </a:t>
            </a:r>
            <a:r>
              <a:rPr lang="uk-UA" altLang="ko-KR" sz="3600" dirty="0">
                <a:latin typeface="Times New Roman" panose="02020603050405020304" pitchFamily="18" charset="0"/>
                <a:cs typeface="Times New Roman" panose="02020603050405020304" pitchFamily="18" charset="0"/>
              </a:rPr>
              <a:t>Базовий навчальний план</a:t>
            </a:r>
            <a:endParaRPr lang="ko-KR" altLang="en-US" sz="3600" dirty="0">
              <a:latin typeface="Times New Roman" panose="02020603050405020304" pitchFamily="18" charset="0"/>
              <a:cs typeface="Times New Roman" panose="02020603050405020304" pitchFamily="18" charset="0"/>
            </a:endParaRPr>
          </a:p>
        </p:txBody>
      </p:sp>
      <p:graphicFrame>
        <p:nvGraphicFramePr>
          <p:cNvPr id="7" name="Google Shape;483;p19">
            <a:extLst>
              <a:ext uri="{FF2B5EF4-FFF2-40B4-BE49-F238E27FC236}">
                <a16:creationId xmlns:a16="http://schemas.microsoft.com/office/drawing/2014/main" xmlns="" id="{E64E4AE7-D242-4430-A257-34A451B5B1E9}"/>
              </a:ext>
            </a:extLst>
          </p:cNvPr>
          <p:cNvGraphicFramePr/>
          <p:nvPr>
            <p:extLst>
              <p:ext uri="{D42A27DB-BD31-4B8C-83A1-F6EECF244321}">
                <p14:modId xmlns:p14="http://schemas.microsoft.com/office/powerpoint/2010/main" val="69884927"/>
              </p:ext>
            </p:extLst>
          </p:nvPr>
        </p:nvGraphicFramePr>
        <p:xfrm>
          <a:off x="197071" y="692696"/>
          <a:ext cx="8928994" cy="6011989"/>
        </p:xfrm>
        <a:graphic>
          <a:graphicData uri="http://schemas.openxmlformats.org/drawingml/2006/table">
            <a:tbl>
              <a:tblPr firstRow="1" firstCol="1" bandRow="1">
                <a:tableStyleId>{68D230F3-CF80-4859-8CE7-A43EE81993B5}</a:tableStyleId>
              </a:tblPr>
              <a:tblGrid>
                <a:gridCol w="1800822">
                  <a:extLst>
                    <a:ext uri="{9D8B030D-6E8A-4147-A177-3AD203B41FA5}">
                      <a16:colId xmlns:a16="http://schemas.microsoft.com/office/drawing/2014/main" xmlns="" val="20000"/>
                    </a:ext>
                  </a:extLst>
                </a:gridCol>
                <a:gridCol w="1553705">
                  <a:extLst>
                    <a:ext uri="{9D8B030D-6E8A-4147-A177-3AD203B41FA5}">
                      <a16:colId xmlns:a16="http://schemas.microsoft.com/office/drawing/2014/main" xmlns="" val="20001"/>
                    </a:ext>
                  </a:extLst>
                </a:gridCol>
                <a:gridCol w="1961964">
                  <a:extLst>
                    <a:ext uri="{9D8B030D-6E8A-4147-A177-3AD203B41FA5}">
                      <a16:colId xmlns:a16="http://schemas.microsoft.com/office/drawing/2014/main" xmlns="" val="20002"/>
                    </a:ext>
                  </a:extLst>
                </a:gridCol>
                <a:gridCol w="1933612">
                  <a:extLst>
                    <a:ext uri="{9D8B030D-6E8A-4147-A177-3AD203B41FA5}">
                      <a16:colId xmlns:a16="http://schemas.microsoft.com/office/drawing/2014/main" xmlns="" val="20003"/>
                    </a:ext>
                  </a:extLst>
                </a:gridCol>
                <a:gridCol w="1678891">
                  <a:extLst>
                    <a:ext uri="{9D8B030D-6E8A-4147-A177-3AD203B41FA5}">
                      <a16:colId xmlns:a16="http://schemas.microsoft.com/office/drawing/2014/main" xmlns="" val="20004"/>
                    </a:ext>
                  </a:extLst>
                </a:gridCol>
              </a:tblGrid>
              <a:tr h="304800">
                <a:tc rowSpan="3" gridSpan="2">
                  <a:txBody>
                    <a:bodyPr/>
                    <a:lstStyle>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marL="0" marR="0" lvl="0" indent="0" algn="ctr" rtl="0">
                        <a:spcBef>
                          <a:spcPts val="0"/>
                        </a:spcBef>
                        <a:spcAft>
                          <a:spcPts val="0"/>
                        </a:spcAft>
                        <a:buNone/>
                      </a:pPr>
                      <a:r>
                        <a:rPr lang="ru-RU" sz="2000" b="0" u="none" strike="noStrike" cap="none" dirty="0" err="1">
                          <a:latin typeface="Times New Roman" pitchFamily="18" charset="0"/>
                          <a:cs typeface="Times New Roman" pitchFamily="18" charset="0"/>
                        </a:rPr>
                        <a:t>Назва</a:t>
                      </a:r>
                      <a:r>
                        <a:rPr lang="ru-RU" sz="2000" b="0" u="none" strike="noStrike" cap="none" dirty="0">
                          <a:latin typeface="Times New Roman" pitchFamily="18" charset="0"/>
                          <a:cs typeface="Times New Roman" pitchFamily="18" charset="0"/>
                        </a:rPr>
                        <a:t> </a:t>
                      </a:r>
                      <a:r>
                        <a:rPr lang="ru-RU" sz="2000" b="0" u="none" strike="noStrike" cap="none" dirty="0" err="1">
                          <a:latin typeface="Times New Roman" pitchFamily="18" charset="0"/>
                          <a:cs typeface="Times New Roman" pitchFamily="18" charset="0"/>
                        </a:rPr>
                        <a:t>освітньої</a:t>
                      </a:r>
                      <a:r>
                        <a:rPr lang="ru-RU" sz="2000" b="0" u="none" strike="noStrike" cap="none" dirty="0">
                          <a:latin typeface="Times New Roman" pitchFamily="18" charset="0"/>
                          <a:cs typeface="Times New Roman" pitchFamily="18" charset="0"/>
                        </a:rPr>
                        <a:t> </a:t>
                      </a:r>
                      <a:r>
                        <a:rPr lang="ru-RU" sz="2000" b="0" u="none" strike="noStrike" cap="none" dirty="0" err="1">
                          <a:latin typeface="Times New Roman" pitchFamily="18" charset="0"/>
                          <a:cs typeface="Times New Roman" pitchFamily="18" charset="0"/>
                        </a:rPr>
                        <a:t>галузі</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rowSpan="3" hMerge="1">
                  <a:txBody>
                    <a:bodyPr/>
                    <a:lstStyle/>
                    <a:p>
                      <a:endParaRPr lang="ru-RU"/>
                    </a:p>
                  </a:txBody>
                  <a:tcPr/>
                </a:tc>
                <a:tc gridSpan="3">
                  <a:txBody>
                    <a:bodyPr/>
                    <a:lstStyle>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marL="0" marR="0" lvl="0" indent="0" algn="ctr" rtl="0">
                        <a:spcBef>
                          <a:spcPts val="0"/>
                        </a:spcBef>
                        <a:spcAft>
                          <a:spcPts val="0"/>
                        </a:spcAft>
                        <a:buNone/>
                      </a:pPr>
                      <a:r>
                        <a:rPr lang="ru-RU" sz="2000" u="none" strike="noStrike" cap="none" dirty="0" err="1">
                          <a:latin typeface="Times New Roman" pitchFamily="18" charset="0"/>
                          <a:cs typeface="Times New Roman" pitchFamily="18" charset="0"/>
                        </a:rPr>
                        <a:t>Кількість</a:t>
                      </a:r>
                      <a:r>
                        <a:rPr lang="ru-RU" sz="2000" u="none" strike="noStrike" cap="none" dirty="0">
                          <a:latin typeface="Times New Roman" pitchFamily="18" charset="0"/>
                          <a:cs typeface="Times New Roman" pitchFamily="18" charset="0"/>
                        </a:rPr>
                        <a:t> годин на </a:t>
                      </a:r>
                      <a:r>
                        <a:rPr lang="ru-RU" sz="2000" u="none" strike="noStrike" cap="none" dirty="0" err="1">
                          <a:latin typeface="Times New Roman" pitchFamily="18" charset="0"/>
                          <a:cs typeface="Times New Roman" pitchFamily="18" charset="0"/>
                        </a:rPr>
                        <a:t>рік</a:t>
                      </a:r>
                      <a:r>
                        <a:rPr lang="ru-RU" sz="2000" u="none" strike="noStrike" cap="none" dirty="0">
                          <a:latin typeface="Times New Roman" pitchFamily="18" charset="0"/>
                          <a:cs typeface="Times New Roman" pitchFamily="18" charset="0"/>
                        </a:rPr>
                        <a:t>*</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79180">
                <a:tc gridSpan="2" vMerge="1">
                  <a:txBody>
                    <a:bodyPr/>
                    <a:lstStyle/>
                    <a:p>
                      <a:endParaRPr lang="ru-RU"/>
                    </a:p>
                  </a:txBody>
                  <a:tcPr/>
                </a:tc>
                <a:tc hMerge="1" vMerge="1">
                  <a:txBody>
                    <a:bodyPr/>
                    <a:lstStyle/>
                    <a:p>
                      <a:endParaRPr lang="ru-RU"/>
                    </a:p>
                  </a:txBody>
                  <a:tcPr/>
                </a:tc>
                <a:tc gridSpan="3">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5—6 класи</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813660">
                <a:tc gridSpan="2" vMerge="1">
                  <a:txBody>
                    <a:bodyPr/>
                    <a:lstStyle/>
                    <a:p>
                      <a:endParaRPr lang="ru-RU"/>
                    </a:p>
                  </a:txBody>
                  <a:tcPr/>
                </a:tc>
                <a:tc hMerge="1" v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рекомендована</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err="1">
                          <a:latin typeface="Times New Roman" pitchFamily="18" charset="0"/>
                          <a:cs typeface="Times New Roman" pitchFamily="18" charset="0"/>
                        </a:rPr>
                        <a:t>мінімальна</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максимальна</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nchor="ctr"/>
                </a:tc>
                <a:extLst>
                  <a:ext uri="{0D108BD9-81ED-4DB2-BD59-A6C34878D82A}">
                    <a16:rowId xmlns:a16="http://schemas.microsoft.com/office/drawing/2014/main" xmlns="" val="10002"/>
                  </a:ext>
                </a:extLst>
              </a:tr>
              <a:tr h="542428">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Мовно-літературна</a:t>
                      </a:r>
                      <a:r>
                        <a:rPr lang="ru-RU" sz="2000" b="0" u="none" strike="noStrike" cap="none" dirty="0">
                          <a:latin typeface="Times New Roman" pitchFamily="18" charset="0"/>
                          <a:cs typeface="Times New Roman" pitchFamily="18" charset="0"/>
                        </a:rPr>
                        <a:t>**</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770</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910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03"/>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Математична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350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280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420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04"/>
                  </a:ext>
                </a:extLst>
              </a:tr>
              <a:tr h="723238">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1" u="none" strike="noStrike" cap="none" dirty="0" err="1">
                          <a:solidFill>
                            <a:srgbClr val="FF0000"/>
                          </a:solidFill>
                          <a:latin typeface="Times New Roman" pitchFamily="18" charset="0"/>
                          <a:cs typeface="Times New Roman" pitchFamily="18" charset="0"/>
                        </a:rPr>
                        <a:t>Природнича</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b="1" u="none" strike="noStrike" cap="none" dirty="0">
                          <a:solidFill>
                            <a:srgbClr val="FF0000"/>
                          </a:solidFill>
                          <a:latin typeface="Times New Roman" pitchFamily="18" charset="0"/>
                          <a:cs typeface="Times New Roman" pitchFamily="18" charset="0"/>
                        </a:rPr>
                        <a:t>210</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b="1" u="none" strike="noStrike" cap="none" dirty="0">
                          <a:solidFill>
                            <a:srgbClr val="FF0000"/>
                          </a:solidFill>
                          <a:latin typeface="Times New Roman" pitchFamily="18" charset="0"/>
                          <a:cs typeface="Times New Roman" pitchFamily="18" charset="0"/>
                        </a:rPr>
                        <a:t>122,5</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b="1" u="none" strike="noStrike" cap="none" dirty="0">
                          <a:solidFill>
                            <a:srgbClr val="FF0000"/>
                          </a:solidFill>
                          <a:latin typeface="Times New Roman" pitchFamily="18" charset="0"/>
                          <a:cs typeface="Times New Roman" pitchFamily="18" charset="0"/>
                        </a:rPr>
                        <a:t>280</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extLst>
                  <a:ext uri="{0D108BD9-81ED-4DB2-BD59-A6C34878D82A}">
                    <a16:rowId xmlns:a16="http://schemas.microsoft.com/office/drawing/2014/main" xmlns="" val="10005"/>
                  </a:ext>
                </a:extLst>
              </a:tr>
              <a:tr h="813643">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Соціальна</a:t>
                      </a:r>
                      <a:r>
                        <a:rPr lang="ru-RU" sz="2000" b="0" u="none" strike="noStrike" cap="none" dirty="0">
                          <a:latin typeface="Times New Roman" pitchFamily="18" charset="0"/>
                          <a:cs typeface="Times New Roman" pitchFamily="18" charset="0"/>
                        </a:rPr>
                        <a:t> і </a:t>
                      </a:r>
                      <a:r>
                        <a:rPr lang="ru-RU" sz="2000" b="0" u="none" strike="noStrike" cap="none" dirty="0" err="1">
                          <a:latin typeface="Times New Roman" pitchFamily="18" charset="0"/>
                          <a:cs typeface="Times New Roman" pitchFamily="18" charset="0"/>
                        </a:rPr>
                        <a:t>здоров’язбережувальна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105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06"/>
                  </a:ext>
                </a:extLst>
              </a:tr>
              <a:tr h="542428">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Громадянська</a:t>
                      </a:r>
                      <a:r>
                        <a:rPr lang="ru-RU" sz="2000" b="0" u="none" strike="noStrike" cap="none" dirty="0">
                          <a:latin typeface="Times New Roman" pitchFamily="18" charset="0"/>
                          <a:cs typeface="Times New Roman" pitchFamily="18" charset="0"/>
                        </a:rPr>
                        <a:t> та </a:t>
                      </a:r>
                      <a:r>
                        <a:rPr lang="ru-RU" sz="2000" b="0" u="none" strike="noStrike" cap="none" dirty="0" err="1">
                          <a:latin typeface="Times New Roman" pitchFamily="18" charset="0"/>
                          <a:cs typeface="Times New Roman" pitchFamily="18" charset="0"/>
                        </a:rPr>
                        <a:t>історична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122,5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87,5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175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07"/>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Технологічна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140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08"/>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Інформатична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105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140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09"/>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Мистецька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140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10"/>
                  </a:ext>
                </a:extLst>
              </a:tr>
              <a:tr h="442992">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Фізична</a:t>
                      </a:r>
                      <a:r>
                        <a:rPr lang="ru-RU" sz="2000" b="0" u="none" strike="noStrike" cap="none" dirty="0">
                          <a:latin typeface="Times New Roman" pitchFamily="18" charset="0"/>
                          <a:cs typeface="Times New Roman" pitchFamily="18" charset="0"/>
                        </a:rPr>
                        <a:t> культура***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 </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 </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11"/>
                  </a:ext>
                </a:extLst>
              </a:tr>
              <a:tr h="279180">
                <a:tc>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Усього</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l" rtl="0">
                        <a:spcBef>
                          <a:spcPts val="0"/>
                        </a:spcBef>
                        <a:spcAft>
                          <a:spcPts val="0"/>
                        </a:spcAft>
                        <a:buNone/>
                      </a:pPr>
                      <a:r>
                        <a:rPr lang="ru-RU" sz="2000" b="0" u="none" strike="noStrike" cap="none" dirty="0">
                          <a:latin typeface="Times New Roman" pitchFamily="18" charset="0"/>
                          <a:cs typeface="Times New Roman" pitchFamily="18" charset="0"/>
                        </a:rPr>
                        <a:t> </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2152,5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 </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 </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9781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51520" y="180978"/>
            <a:ext cx="8892480" cy="1384995"/>
          </a:xfrm>
          <a:prstGeom prst="rect">
            <a:avLst/>
          </a:prstGeom>
          <a:noFill/>
          <a:ln w="9525">
            <a:noFill/>
            <a:miter lim="800000"/>
            <a:headEnd/>
            <a:tailEnd/>
          </a:ln>
        </p:spPr>
        <p:txBody>
          <a:bodyPr wrap="square">
            <a:spAutoFit/>
          </a:bodyPr>
          <a:lstStyle/>
          <a:p>
            <a:pPr algn="ctr" latinLnBrk="0"/>
            <a:r>
              <a:rPr lang="uk-UA" altLang="ko-KR" sz="2800" b="1" dirty="0">
                <a:solidFill>
                  <a:srgbClr val="002060"/>
                </a:solidFill>
                <a:cs typeface="Arial" pitchFamily="34" charset="0"/>
              </a:rPr>
              <a:t>Наказ МОН України від 19.02.2021 № 235 </a:t>
            </a:r>
          </a:p>
          <a:p>
            <a:pPr algn="ctr" latinLnBrk="0"/>
            <a:r>
              <a:rPr lang="uk-UA" altLang="ko-KR" sz="2800" b="1" dirty="0">
                <a:solidFill>
                  <a:srgbClr val="002060"/>
                </a:solidFill>
                <a:cs typeface="Arial" pitchFamily="34" charset="0"/>
              </a:rPr>
              <a:t>«Про затвердження типової освітньої програми </a:t>
            </a:r>
          </a:p>
          <a:p>
            <a:pPr algn="ctr" latinLnBrk="0"/>
            <a:r>
              <a:rPr lang="uk-UA" altLang="ko-KR" sz="2800" b="1" dirty="0">
                <a:solidFill>
                  <a:srgbClr val="002060"/>
                </a:solidFill>
                <a:cs typeface="Arial" pitchFamily="34" charset="0"/>
              </a:rPr>
              <a:t>для 5-9 класів загальної середньої освіти»</a:t>
            </a:r>
            <a:endParaRPr lang="en-US" altLang="ko-KR" sz="2800" b="1" dirty="0">
              <a:solidFill>
                <a:srgbClr val="002060"/>
              </a:solidFill>
              <a:cs typeface="Arial" pitchFamily="34" charset="0"/>
            </a:endParaRPr>
          </a:p>
        </p:txBody>
      </p:sp>
      <p:grpSp>
        <p:nvGrpSpPr>
          <p:cNvPr id="8" name="Group 28"/>
          <p:cNvGrpSpPr/>
          <p:nvPr/>
        </p:nvGrpSpPr>
        <p:grpSpPr>
          <a:xfrm>
            <a:off x="1444664" y="3669836"/>
            <a:ext cx="5372100" cy="609600"/>
            <a:chOff x="1676400" y="2895600"/>
            <a:chExt cx="7162800" cy="609600"/>
          </a:xfrm>
        </p:grpSpPr>
        <p:sp>
          <p:nvSpPr>
            <p:cNvPr id="9" name="Pentagon 5"/>
            <p:cNvSpPr/>
            <p:nvPr/>
          </p:nvSpPr>
          <p:spPr>
            <a:xfrm>
              <a:off x="1676400" y="2895600"/>
              <a:ext cx="7162800" cy="609600"/>
            </a:xfrm>
            <a:prstGeom prst="homePlate">
              <a:avLst/>
            </a:prstGeom>
            <a:solidFill>
              <a:schemeClr val="bg1">
                <a:lumMod val="50000"/>
              </a:schemeClr>
            </a:solidFill>
            <a:ln/>
          </p:spPr>
          <p:style>
            <a:lnRef idx="0">
              <a:schemeClr val="dk1"/>
            </a:lnRef>
            <a:fillRef idx="3">
              <a:schemeClr val="dk1"/>
            </a:fillRef>
            <a:effectRef idx="3">
              <a:schemeClr val="dk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0" name="Oval 7"/>
            <p:cNvSpPr/>
            <p:nvPr/>
          </p:nvSpPr>
          <p:spPr>
            <a:xfrm>
              <a:off x="20574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1</a:t>
              </a:r>
            </a:p>
          </p:txBody>
        </p:sp>
        <p:sp>
          <p:nvSpPr>
            <p:cNvPr id="11" name="Oval 8"/>
            <p:cNvSpPr/>
            <p:nvPr/>
          </p:nvSpPr>
          <p:spPr>
            <a:xfrm>
              <a:off x="21336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2" name="Oval 9"/>
            <p:cNvSpPr/>
            <p:nvPr/>
          </p:nvSpPr>
          <p:spPr>
            <a:xfrm>
              <a:off x="29718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2</a:t>
              </a:r>
            </a:p>
          </p:txBody>
        </p:sp>
        <p:sp>
          <p:nvSpPr>
            <p:cNvPr id="13" name="Oval 10"/>
            <p:cNvSpPr/>
            <p:nvPr/>
          </p:nvSpPr>
          <p:spPr>
            <a:xfrm>
              <a:off x="30480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4" name="Oval 11"/>
            <p:cNvSpPr/>
            <p:nvPr/>
          </p:nvSpPr>
          <p:spPr>
            <a:xfrm>
              <a:off x="38862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3</a:t>
              </a:r>
            </a:p>
          </p:txBody>
        </p:sp>
        <p:sp>
          <p:nvSpPr>
            <p:cNvPr id="15" name="Oval 12"/>
            <p:cNvSpPr/>
            <p:nvPr/>
          </p:nvSpPr>
          <p:spPr>
            <a:xfrm>
              <a:off x="39624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6" name="Oval 14"/>
            <p:cNvSpPr/>
            <p:nvPr/>
          </p:nvSpPr>
          <p:spPr>
            <a:xfrm>
              <a:off x="48006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4</a:t>
              </a:r>
            </a:p>
          </p:txBody>
        </p:sp>
        <p:sp>
          <p:nvSpPr>
            <p:cNvPr id="17" name="Oval 15"/>
            <p:cNvSpPr/>
            <p:nvPr/>
          </p:nvSpPr>
          <p:spPr>
            <a:xfrm>
              <a:off x="48768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8" name="Oval 16"/>
            <p:cNvSpPr/>
            <p:nvPr/>
          </p:nvSpPr>
          <p:spPr>
            <a:xfrm>
              <a:off x="57150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5</a:t>
              </a:r>
            </a:p>
          </p:txBody>
        </p:sp>
        <p:sp>
          <p:nvSpPr>
            <p:cNvPr id="19" name="Oval 17"/>
            <p:cNvSpPr/>
            <p:nvPr/>
          </p:nvSpPr>
          <p:spPr>
            <a:xfrm>
              <a:off x="57912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20" name="Oval 18"/>
            <p:cNvSpPr/>
            <p:nvPr/>
          </p:nvSpPr>
          <p:spPr>
            <a:xfrm>
              <a:off x="67056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6</a:t>
              </a:r>
            </a:p>
          </p:txBody>
        </p:sp>
        <p:sp>
          <p:nvSpPr>
            <p:cNvPr id="21" name="Oval 19"/>
            <p:cNvSpPr/>
            <p:nvPr/>
          </p:nvSpPr>
          <p:spPr>
            <a:xfrm>
              <a:off x="67818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22" name="Oval 20"/>
            <p:cNvSpPr/>
            <p:nvPr/>
          </p:nvSpPr>
          <p:spPr>
            <a:xfrm>
              <a:off x="76200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7</a:t>
              </a:r>
            </a:p>
          </p:txBody>
        </p:sp>
        <p:sp>
          <p:nvSpPr>
            <p:cNvPr id="23" name="Oval 21"/>
            <p:cNvSpPr/>
            <p:nvPr/>
          </p:nvSpPr>
          <p:spPr>
            <a:xfrm>
              <a:off x="76962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24" name="Group 27"/>
          <p:cNvGrpSpPr/>
          <p:nvPr/>
        </p:nvGrpSpPr>
        <p:grpSpPr>
          <a:xfrm>
            <a:off x="-108519" y="3040712"/>
            <a:ext cx="1838934" cy="2044472"/>
            <a:chOff x="236119" y="2362200"/>
            <a:chExt cx="2060670" cy="1447800"/>
          </a:xfrm>
        </p:grpSpPr>
        <p:sp>
          <p:nvSpPr>
            <p:cNvPr id="25" name="Oval 25"/>
            <p:cNvSpPr/>
            <p:nvPr/>
          </p:nvSpPr>
          <p:spPr>
            <a:xfrm>
              <a:off x="313184" y="2362200"/>
              <a:ext cx="1728192" cy="1447800"/>
            </a:xfrm>
            <a:prstGeom prst="ellipse">
              <a:avLst/>
            </a:prstGeom>
            <a:solidFill>
              <a:srgbClr val="00CC99"/>
            </a:solidFill>
            <a:ln w="57150">
              <a:solidFill>
                <a:srgbClr val="00CCFF"/>
              </a:solidFill>
            </a:ln>
            <a:scene3d>
              <a:camera prst="obliqueTopLeft"/>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latinLnBrk="0"/>
              <a:endParaRPr lang="en-US" sz="1600" b="1">
                <a:solidFill>
                  <a:prstClr val="white"/>
                </a:solidFill>
              </a:endParaRPr>
            </a:p>
          </p:txBody>
        </p:sp>
        <p:sp>
          <p:nvSpPr>
            <p:cNvPr id="26" name="Oval 26"/>
            <p:cNvSpPr/>
            <p:nvPr/>
          </p:nvSpPr>
          <p:spPr>
            <a:xfrm>
              <a:off x="236119" y="2362200"/>
              <a:ext cx="2060670" cy="14081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latinLnBrk="0"/>
              <a:r>
                <a:rPr lang="uk-UA" sz="1400" b="1" dirty="0">
                  <a:solidFill>
                    <a:prstClr val="white"/>
                  </a:solidFill>
                  <a:latin typeface="Arial Black" pitchFamily="34" charset="0"/>
                </a:rPr>
                <a:t>Структура</a:t>
              </a:r>
              <a:endParaRPr lang="en-US" sz="1400" b="1" dirty="0">
                <a:solidFill>
                  <a:prstClr val="white"/>
                </a:solidFill>
                <a:latin typeface="Arial Black" pitchFamily="34" charset="0"/>
              </a:endParaRPr>
            </a:p>
          </p:txBody>
        </p:sp>
      </p:grpSp>
      <p:grpSp>
        <p:nvGrpSpPr>
          <p:cNvPr id="27" name="Group 61"/>
          <p:cNvGrpSpPr/>
          <p:nvPr/>
        </p:nvGrpSpPr>
        <p:grpSpPr>
          <a:xfrm>
            <a:off x="1843741" y="2621632"/>
            <a:ext cx="57150" cy="909637"/>
            <a:chOff x="2209801" y="1828800"/>
            <a:chExt cx="76200" cy="909637"/>
          </a:xfrm>
        </p:grpSpPr>
        <p:cxnSp>
          <p:nvCxnSpPr>
            <p:cNvPr id="28"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39" name="Group 61"/>
          <p:cNvGrpSpPr/>
          <p:nvPr/>
        </p:nvGrpSpPr>
        <p:grpSpPr>
          <a:xfrm>
            <a:off x="6073814" y="2666785"/>
            <a:ext cx="57150" cy="909637"/>
            <a:chOff x="2209801" y="1828800"/>
            <a:chExt cx="76200" cy="909637"/>
          </a:xfrm>
        </p:grpSpPr>
        <p:cxnSp>
          <p:nvCxnSpPr>
            <p:cNvPr id="40"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42" name="Group 61"/>
          <p:cNvGrpSpPr/>
          <p:nvPr/>
        </p:nvGrpSpPr>
        <p:grpSpPr>
          <a:xfrm>
            <a:off x="4640610" y="2657351"/>
            <a:ext cx="57150" cy="909637"/>
            <a:chOff x="2209801" y="1828800"/>
            <a:chExt cx="76200" cy="909637"/>
          </a:xfrm>
        </p:grpSpPr>
        <p:cxnSp>
          <p:nvCxnSpPr>
            <p:cNvPr id="43"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45" name="Group 61"/>
          <p:cNvGrpSpPr/>
          <p:nvPr/>
        </p:nvGrpSpPr>
        <p:grpSpPr>
          <a:xfrm>
            <a:off x="3244889" y="2635334"/>
            <a:ext cx="57150" cy="909637"/>
            <a:chOff x="2209801" y="1828800"/>
            <a:chExt cx="76200" cy="909637"/>
          </a:xfrm>
        </p:grpSpPr>
        <p:cxnSp>
          <p:nvCxnSpPr>
            <p:cNvPr id="46"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48" name="Group 82"/>
          <p:cNvGrpSpPr/>
          <p:nvPr/>
        </p:nvGrpSpPr>
        <p:grpSpPr>
          <a:xfrm>
            <a:off x="2559089" y="4365499"/>
            <a:ext cx="57150" cy="914400"/>
            <a:chOff x="4114800" y="3733800"/>
            <a:chExt cx="76200" cy="914400"/>
          </a:xfrm>
        </p:grpSpPr>
        <p:cxnSp>
          <p:nvCxnSpPr>
            <p:cNvPr id="49"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51" name="Group 82"/>
          <p:cNvGrpSpPr/>
          <p:nvPr/>
        </p:nvGrpSpPr>
        <p:grpSpPr>
          <a:xfrm>
            <a:off x="3930689" y="4335594"/>
            <a:ext cx="57150" cy="914400"/>
            <a:chOff x="4114800" y="3733800"/>
            <a:chExt cx="76200" cy="914400"/>
          </a:xfrm>
        </p:grpSpPr>
        <p:cxnSp>
          <p:nvCxnSpPr>
            <p:cNvPr id="52"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54" name="Group 82"/>
          <p:cNvGrpSpPr/>
          <p:nvPr/>
        </p:nvGrpSpPr>
        <p:grpSpPr>
          <a:xfrm>
            <a:off x="5394845" y="4336911"/>
            <a:ext cx="57150" cy="914400"/>
            <a:chOff x="4114800" y="3733800"/>
            <a:chExt cx="76200" cy="914400"/>
          </a:xfrm>
        </p:grpSpPr>
        <p:cxnSp>
          <p:nvCxnSpPr>
            <p:cNvPr id="55"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sp>
        <p:nvSpPr>
          <p:cNvPr id="60" name="TextBox 59"/>
          <p:cNvSpPr txBox="1"/>
          <p:nvPr/>
        </p:nvSpPr>
        <p:spPr>
          <a:xfrm>
            <a:off x="818178" y="1975301"/>
            <a:ext cx="1252972" cy="584775"/>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Загальні</a:t>
            </a:r>
          </a:p>
          <a:p>
            <a:pPr algn="ctr" latinLnBrk="0"/>
            <a:r>
              <a:rPr lang="uk-UA" sz="1600" b="1" dirty="0">
                <a:solidFill>
                  <a:srgbClr val="002060"/>
                </a:solidFill>
                <a:latin typeface="Times New Roman" pitchFamily="18" charset="0"/>
                <a:cs typeface="Times New Roman" pitchFamily="18" charset="0"/>
              </a:rPr>
              <a:t> положення</a:t>
            </a:r>
            <a:endParaRPr lang="en-US" sz="1600" b="1" dirty="0">
              <a:solidFill>
                <a:srgbClr val="002060"/>
              </a:solidFill>
              <a:latin typeface="Times New Roman" pitchFamily="18" charset="0"/>
              <a:cs typeface="Times New Roman" pitchFamily="18" charset="0"/>
            </a:endParaRPr>
          </a:p>
        </p:txBody>
      </p:sp>
      <p:sp>
        <p:nvSpPr>
          <p:cNvPr id="61" name="TextBox 60"/>
          <p:cNvSpPr txBox="1"/>
          <p:nvPr/>
        </p:nvSpPr>
        <p:spPr>
          <a:xfrm>
            <a:off x="3930690" y="1746453"/>
            <a:ext cx="1691530" cy="830997"/>
          </a:xfrm>
          <a:prstGeom prst="rect">
            <a:avLst/>
          </a:prstGeom>
          <a:noFill/>
        </p:spPr>
        <p:txBody>
          <a:bodyPr wrap="square" rtlCol="0">
            <a:spAutoFit/>
          </a:bodyPr>
          <a:lstStyle/>
          <a:p>
            <a:pPr algn="ctr" latinLnBrk="0"/>
            <a:r>
              <a:rPr lang="uk-UA" sz="1600" b="1" dirty="0">
                <a:solidFill>
                  <a:srgbClr val="002060"/>
                </a:solidFill>
                <a:latin typeface="Times New Roman" pitchFamily="18" charset="0"/>
                <a:cs typeface="Times New Roman" pitchFamily="18" charset="0"/>
              </a:rPr>
              <a:t>Модельні </a:t>
            </a:r>
          </a:p>
          <a:p>
            <a:pPr algn="ctr" latinLnBrk="0"/>
            <a:r>
              <a:rPr lang="uk-UA" sz="1600" b="1" dirty="0">
                <a:solidFill>
                  <a:srgbClr val="002060"/>
                </a:solidFill>
                <a:latin typeface="Times New Roman" pitchFamily="18" charset="0"/>
                <a:cs typeface="Times New Roman" pitchFamily="18" charset="0"/>
              </a:rPr>
              <a:t>навчальні </a:t>
            </a:r>
          </a:p>
          <a:p>
            <a:pPr algn="ctr" latinLnBrk="0"/>
            <a:r>
              <a:rPr lang="uk-UA" sz="1600" b="1" dirty="0">
                <a:solidFill>
                  <a:srgbClr val="002060"/>
                </a:solidFill>
                <a:latin typeface="Times New Roman" pitchFamily="18" charset="0"/>
                <a:cs typeface="Times New Roman" pitchFamily="18" charset="0"/>
              </a:rPr>
              <a:t>програми</a:t>
            </a:r>
            <a:endParaRPr lang="en-US" sz="1600" b="1" dirty="0">
              <a:solidFill>
                <a:srgbClr val="002060"/>
              </a:solidFill>
              <a:latin typeface="Times New Roman" pitchFamily="18" charset="0"/>
              <a:cs typeface="Times New Roman" pitchFamily="18" charset="0"/>
            </a:endParaRPr>
          </a:p>
        </p:txBody>
      </p:sp>
      <p:sp>
        <p:nvSpPr>
          <p:cNvPr id="62" name="TextBox 61"/>
          <p:cNvSpPr txBox="1"/>
          <p:nvPr/>
        </p:nvSpPr>
        <p:spPr>
          <a:xfrm>
            <a:off x="1549748" y="5291963"/>
            <a:ext cx="1733360" cy="1077218"/>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Вимоги до осіб, </a:t>
            </a:r>
          </a:p>
          <a:p>
            <a:pPr algn="ctr" latinLnBrk="0"/>
            <a:r>
              <a:rPr lang="uk-UA" sz="1600" b="1" dirty="0">
                <a:solidFill>
                  <a:srgbClr val="002060"/>
                </a:solidFill>
                <a:latin typeface="Times New Roman" pitchFamily="18" charset="0"/>
                <a:cs typeface="Times New Roman" pitchFamily="18" charset="0"/>
              </a:rPr>
              <a:t>які можуть </a:t>
            </a:r>
          </a:p>
          <a:p>
            <a:pPr algn="ctr" latinLnBrk="0"/>
            <a:r>
              <a:rPr lang="uk-UA" sz="1600" b="1" dirty="0">
                <a:solidFill>
                  <a:srgbClr val="002060"/>
                </a:solidFill>
                <a:latin typeface="Times New Roman" pitchFamily="18" charset="0"/>
                <a:cs typeface="Times New Roman" pitchFamily="18" charset="0"/>
              </a:rPr>
              <a:t>розпочати</a:t>
            </a:r>
          </a:p>
          <a:p>
            <a:pPr algn="ctr" latinLnBrk="0"/>
            <a:r>
              <a:rPr lang="uk-UA" sz="1600" b="1" dirty="0">
                <a:solidFill>
                  <a:srgbClr val="002060"/>
                </a:solidFill>
                <a:latin typeface="Times New Roman" pitchFamily="18" charset="0"/>
                <a:cs typeface="Times New Roman" pitchFamily="18" charset="0"/>
              </a:rPr>
              <a:t> навчання за ОП</a:t>
            </a:r>
            <a:endParaRPr lang="en-US" sz="1600" b="1" dirty="0">
              <a:solidFill>
                <a:srgbClr val="002060"/>
              </a:solidFill>
              <a:latin typeface="Times New Roman" pitchFamily="18" charset="0"/>
              <a:cs typeface="Times New Roman" pitchFamily="18" charset="0"/>
            </a:endParaRPr>
          </a:p>
        </p:txBody>
      </p:sp>
      <p:sp>
        <p:nvSpPr>
          <p:cNvPr id="63" name="TextBox 62"/>
          <p:cNvSpPr txBox="1"/>
          <p:nvPr/>
        </p:nvSpPr>
        <p:spPr>
          <a:xfrm>
            <a:off x="2205986" y="1727117"/>
            <a:ext cx="1868021" cy="861774"/>
          </a:xfrm>
          <a:prstGeom prst="rect">
            <a:avLst/>
          </a:prstGeom>
          <a:noFill/>
        </p:spPr>
        <p:txBody>
          <a:bodyPr wrap="square" rtlCol="0">
            <a:spAutoFit/>
          </a:bodyPr>
          <a:lstStyle/>
          <a:p>
            <a:pPr algn="ctr" latinLnBrk="0"/>
            <a:r>
              <a:rPr lang="uk-UA" sz="1600" b="1" dirty="0">
                <a:solidFill>
                  <a:srgbClr val="002060"/>
                </a:solidFill>
                <a:latin typeface="Times New Roman" pitchFamily="18" charset="0"/>
                <a:cs typeface="Times New Roman" pitchFamily="18" charset="0"/>
              </a:rPr>
              <a:t>Загальний обсяг </a:t>
            </a:r>
          </a:p>
          <a:p>
            <a:pPr algn="ctr" latinLnBrk="0"/>
            <a:r>
              <a:rPr lang="uk-UA" sz="1600" b="1" dirty="0">
                <a:solidFill>
                  <a:srgbClr val="002060"/>
                </a:solidFill>
                <a:latin typeface="Times New Roman" pitchFamily="18" charset="0"/>
                <a:cs typeface="Times New Roman" pitchFamily="18" charset="0"/>
              </a:rPr>
              <a:t>навчального навантаження</a:t>
            </a:r>
            <a:endParaRPr lang="en-US" sz="1600" b="1" dirty="0">
              <a:solidFill>
                <a:srgbClr val="002060"/>
              </a:solidFill>
              <a:latin typeface="Times New Roman" pitchFamily="18" charset="0"/>
              <a:cs typeface="Times New Roman" pitchFamily="18" charset="0"/>
            </a:endParaRPr>
          </a:p>
        </p:txBody>
      </p:sp>
      <p:sp>
        <p:nvSpPr>
          <p:cNvPr id="64" name="TextBox 63"/>
          <p:cNvSpPr txBox="1"/>
          <p:nvPr/>
        </p:nvSpPr>
        <p:spPr>
          <a:xfrm>
            <a:off x="3293129" y="5291943"/>
            <a:ext cx="1180516" cy="830997"/>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Типові </a:t>
            </a:r>
          </a:p>
          <a:p>
            <a:pPr algn="ctr" latinLnBrk="0"/>
            <a:r>
              <a:rPr lang="uk-UA" sz="1600" b="1" dirty="0">
                <a:solidFill>
                  <a:srgbClr val="002060"/>
                </a:solidFill>
                <a:latin typeface="Times New Roman" pitchFamily="18" charset="0"/>
                <a:cs typeface="Times New Roman" pitchFamily="18" charset="0"/>
              </a:rPr>
              <a:t>навчальні </a:t>
            </a:r>
          </a:p>
          <a:p>
            <a:pPr algn="ctr" latinLnBrk="0"/>
            <a:r>
              <a:rPr lang="uk-UA" sz="1600" b="1" dirty="0">
                <a:solidFill>
                  <a:srgbClr val="002060"/>
                </a:solidFill>
                <a:latin typeface="Times New Roman" pitchFamily="18" charset="0"/>
                <a:cs typeface="Times New Roman" pitchFamily="18" charset="0"/>
              </a:rPr>
              <a:t>плани</a:t>
            </a:r>
            <a:endParaRPr lang="en-US" sz="1600" b="1" dirty="0">
              <a:solidFill>
                <a:srgbClr val="002060"/>
              </a:solidFill>
              <a:latin typeface="Times New Roman" pitchFamily="18" charset="0"/>
              <a:cs typeface="Times New Roman" pitchFamily="18" charset="0"/>
            </a:endParaRPr>
          </a:p>
        </p:txBody>
      </p:sp>
      <p:sp>
        <p:nvSpPr>
          <p:cNvPr id="65" name="TextBox 64"/>
          <p:cNvSpPr txBox="1"/>
          <p:nvPr/>
        </p:nvSpPr>
        <p:spPr>
          <a:xfrm>
            <a:off x="5606712" y="1765850"/>
            <a:ext cx="1651028" cy="830997"/>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Опис </a:t>
            </a:r>
          </a:p>
          <a:p>
            <a:pPr algn="ctr" latinLnBrk="0"/>
            <a:r>
              <a:rPr lang="uk-UA" sz="1600" b="1" dirty="0">
                <a:solidFill>
                  <a:srgbClr val="002060"/>
                </a:solidFill>
                <a:latin typeface="Times New Roman" pitchFamily="18" charset="0"/>
                <a:cs typeface="Times New Roman" pitchFamily="18" charset="0"/>
              </a:rPr>
              <a:t>інструментарію</a:t>
            </a:r>
          </a:p>
          <a:p>
            <a:pPr algn="ctr" latinLnBrk="0"/>
            <a:r>
              <a:rPr lang="uk-UA" sz="1600" b="1" dirty="0">
                <a:solidFill>
                  <a:srgbClr val="002060"/>
                </a:solidFill>
                <a:latin typeface="Times New Roman" pitchFamily="18" charset="0"/>
                <a:cs typeface="Times New Roman" pitchFamily="18" charset="0"/>
              </a:rPr>
              <a:t> оцінювання</a:t>
            </a:r>
            <a:endParaRPr lang="en-US" sz="1600" b="1" dirty="0">
              <a:solidFill>
                <a:srgbClr val="002060"/>
              </a:solidFill>
              <a:latin typeface="Times New Roman" pitchFamily="18" charset="0"/>
              <a:cs typeface="Times New Roman" pitchFamily="18" charset="0"/>
            </a:endParaRPr>
          </a:p>
        </p:txBody>
      </p:sp>
      <p:sp>
        <p:nvSpPr>
          <p:cNvPr id="66" name="TextBox 65"/>
          <p:cNvSpPr txBox="1"/>
          <p:nvPr/>
        </p:nvSpPr>
        <p:spPr>
          <a:xfrm>
            <a:off x="4632889" y="5249994"/>
            <a:ext cx="2009974" cy="830997"/>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Рекомендовані </a:t>
            </a:r>
          </a:p>
          <a:p>
            <a:pPr algn="ctr" latinLnBrk="0"/>
            <a:r>
              <a:rPr lang="uk-UA" sz="1600" b="1" dirty="0">
                <a:solidFill>
                  <a:srgbClr val="002060"/>
                </a:solidFill>
                <a:latin typeface="Times New Roman" pitchFamily="18" charset="0"/>
                <a:cs typeface="Times New Roman" pitchFamily="18" charset="0"/>
              </a:rPr>
              <a:t>форми організації</a:t>
            </a:r>
          </a:p>
          <a:p>
            <a:pPr algn="ctr" latinLnBrk="0"/>
            <a:r>
              <a:rPr lang="uk-UA" sz="1600" b="1" dirty="0">
                <a:solidFill>
                  <a:srgbClr val="002060"/>
                </a:solidFill>
                <a:latin typeface="Times New Roman" pitchFamily="18" charset="0"/>
                <a:cs typeface="Times New Roman" pitchFamily="18" charset="0"/>
              </a:rPr>
              <a:t> освітнього процесу</a:t>
            </a:r>
            <a:endParaRPr lang="en-US" sz="1600" b="1" dirty="0">
              <a:solidFill>
                <a:srgbClr val="002060"/>
              </a:solidFill>
              <a:latin typeface="Times New Roman" pitchFamily="18" charset="0"/>
              <a:cs typeface="Times New Roman" pitchFamily="18" charset="0"/>
            </a:endParaRPr>
          </a:p>
        </p:txBody>
      </p:sp>
      <p:pic>
        <p:nvPicPr>
          <p:cNvPr id="57" name="Google Shape;414;p36">
            <a:extLst>
              <a:ext uri="{FF2B5EF4-FFF2-40B4-BE49-F238E27FC236}">
                <a16:creationId xmlns:a16="http://schemas.microsoft.com/office/drawing/2014/main" xmlns="" id="{CE04CA5E-2093-4497-B3BF-8F3715AD2284}"/>
              </a:ext>
            </a:extLst>
          </p:cNvPr>
          <p:cNvPicPr preferRelativeResize="0"/>
          <p:nvPr/>
        </p:nvPicPr>
        <p:blipFill rotWithShape="1">
          <a:blip r:embed="rId2">
            <a:alphaModFix/>
          </a:blip>
          <a:srcRect l="18088" r="17838"/>
          <a:stretch/>
        </p:blipFill>
        <p:spPr>
          <a:xfrm>
            <a:off x="7362129" y="5239143"/>
            <a:ext cx="1582977" cy="1520366"/>
          </a:xfrm>
          <a:prstGeom prst="ellipse">
            <a:avLst/>
          </a:prstGeom>
          <a:noFill/>
          <a:ln>
            <a:noFill/>
          </a:ln>
        </p:spPr>
      </p:pic>
    </p:spTree>
    <p:extLst>
      <p:ext uri="{BB962C8B-B14F-4D97-AF65-F5344CB8AC3E}">
        <p14:creationId xmlns:p14="http://schemas.microsoft.com/office/powerpoint/2010/main" val="78262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5059</Words>
  <Application>Microsoft Office PowerPoint</Application>
  <PresentationFormat>Экран (4:3)</PresentationFormat>
  <Paragraphs>557</Paragraphs>
  <Slides>47</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Що потрібно знати вчителю НУШ? </vt:lpstr>
      <vt:lpstr>Про що будемо говорити?</vt:lpstr>
      <vt:lpstr>Презентация PowerPoint</vt:lpstr>
      <vt:lpstr>Презентация PowerPoint</vt:lpstr>
      <vt:lpstr>Презентация PowerPoint</vt:lpstr>
      <vt:lpstr>Презентация PowerPoint</vt:lpstr>
      <vt:lpstr>Презентация PowerPoint</vt:lpstr>
      <vt:lpstr> Базовий навчальний план</vt:lpstr>
      <vt:lpstr>Презентация PowerPoint</vt:lpstr>
      <vt:lpstr>Презентация PowerPoint</vt:lpstr>
      <vt:lpstr> Модельні навчальні програми</vt:lpstr>
      <vt:lpstr>Презентация PowerPoint</vt:lpstr>
      <vt:lpstr>Презентация PowerPoint</vt:lpstr>
      <vt:lpstr>Презентация PowerPoint</vt:lpstr>
      <vt:lpstr>Яким має бути ступінь деталізації видів навчальної діяльності?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Оцінювання учнів</vt:lpstr>
      <vt:lpstr>Презентация PowerPoint</vt:lpstr>
      <vt:lpstr>«Неосвіченими в ХХІ столітті будуть  не ті, хто не вміє писати і читати, а ті, хто не вміє вчитись, відучуватись  та перенавчатись»</vt:lpstr>
      <vt:lpstr>Роль наставника: акцент на супровід учнів у процесі  навчання та розвитку.</vt:lpstr>
      <vt:lpstr>Роль наставника: акцент на супровід учнів у процесі  навчання та розвитку.</vt:lpstr>
      <vt:lpstr>Роль організатора: створення сприятливого навчального середовища для досягнення успіху.</vt:lpstr>
      <vt:lpstr>Презентация PowerPoint</vt:lpstr>
      <vt:lpstr>Роль партнера: співпраця з учнями, батьками та  колегами для спільного зростання.</vt:lpstr>
      <vt:lpstr>Презентация PowerPoint</vt:lpstr>
      <vt:lpstr>Розвивальне навчання: стимулювання творчості та критичного  мислення учнів, сприяння розвитку їхніх здібностей.</vt:lpstr>
      <vt:lpstr>Розвивальне навчання: стимулювання творчості та критичного  мислення учнів, сприяння розвитку їхніх здібностей.</vt:lpstr>
      <vt:lpstr>Індивідуалізація навчання: адаптація підходів до потреб  кожного учня.</vt:lpstr>
      <vt:lpstr>Презентация PowerPoint</vt:lpstr>
      <vt:lpstr>Використання інтерактивних методів навчання: залучення до  уроку всіх учнів активними методами, розвиток  комунікативних навичок.</vt:lpstr>
      <vt:lpstr>Презентация PowerPoint</vt:lpstr>
      <vt:lpstr>Застосування інформаційних технологій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Maks</cp:lastModifiedBy>
  <cp:revision>67</cp:revision>
  <cp:lastPrinted>2023-08-20T20:12:46Z</cp:lastPrinted>
  <dcterms:created xsi:type="dcterms:W3CDTF">2014-11-21T11:00:06Z</dcterms:created>
  <dcterms:modified xsi:type="dcterms:W3CDTF">2023-08-20T20:23:39Z</dcterms:modified>
</cp:coreProperties>
</file>